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437" r:id="rId2"/>
    <p:sldId id="438" r:id="rId3"/>
    <p:sldId id="465" r:id="rId4"/>
    <p:sldId id="461" r:id="rId5"/>
    <p:sldId id="462" r:id="rId6"/>
    <p:sldId id="463" r:id="rId7"/>
    <p:sldId id="464" r:id="rId8"/>
    <p:sldId id="467" r:id="rId9"/>
    <p:sldId id="466" r:id="rId10"/>
    <p:sldId id="451" r:id="rId11"/>
    <p:sldId id="446" r:id="rId12"/>
    <p:sldId id="447" r:id="rId13"/>
    <p:sldId id="432" r:id="rId14"/>
    <p:sldId id="454" r:id="rId15"/>
    <p:sldId id="449" r:id="rId16"/>
    <p:sldId id="458" r:id="rId17"/>
    <p:sldId id="436" r:id="rId18"/>
    <p:sldId id="434" r:id="rId19"/>
    <p:sldId id="450" r:id="rId20"/>
    <p:sldId id="417" r:id="rId21"/>
    <p:sldId id="416" r:id="rId22"/>
    <p:sldId id="429" r:id="rId23"/>
    <p:sldId id="459" r:id="rId24"/>
    <p:sldId id="418" r:id="rId25"/>
    <p:sldId id="407" r:id="rId26"/>
    <p:sldId id="420" r:id="rId27"/>
    <p:sldId id="421" r:id="rId28"/>
    <p:sldId id="453" r:id="rId29"/>
    <p:sldId id="46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F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94674"/>
  </p:normalViewPr>
  <p:slideViewPr>
    <p:cSldViewPr snapToGrid="0" snapToObjects="1">
      <p:cViewPr>
        <p:scale>
          <a:sx n="100" d="100"/>
          <a:sy n="100" d="100"/>
        </p:scale>
        <p:origin x="96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4" Type="http://schemas.microsoft.com/office/2011/relationships/chartColorStyle" Target="colors1.xml"/><Relationship Id="rId1" Type="http://schemas.openxmlformats.org/officeDocument/2006/relationships/oleObject" Target="file://localhost//Users/bullerj/Desktop/Blue%20Dogs%20files/Sandusky%20Bay%20Project:WLE%20nutrients/Sandusky%20data%202017/sonde%20data/bridge%20turbidity.xlsx" TargetMode="External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3037716970462"/>
          <c:y val="0.339485396383866"/>
          <c:w val="0.46613355374777"/>
          <c:h val="0.46858136300417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Turbidity FNU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multiLvlStrRef>
              <c:f>'[bridge turbidity.xlsx]Sheet1'!$A$2:$D$5403</c:f>
              <c:multiLvlStrCache>
                <c:ptCount val="5402"/>
                <c:lvl>
                  <c:pt idx="0">
                    <c:v>12:38:23</c:v>
                  </c:pt>
                  <c:pt idx="1">
                    <c:v>12:53:23</c:v>
                  </c:pt>
                  <c:pt idx="2">
                    <c:v>13:08:23</c:v>
                  </c:pt>
                  <c:pt idx="3">
                    <c:v>13:23:23</c:v>
                  </c:pt>
                  <c:pt idx="4">
                    <c:v>13:38:23</c:v>
                  </c:pt>
                  <c:pt idx="5">
                    <c:v>13:53:23</c:v>
                  </c:pt>
                  <c:pt idx="6">
                    <c:v>14:08:23</c:v>
                  </c:pt>
                  <c:pt idx="7">
                    <c:v>14:23:23</c:v>
                  </c:pt>
                  <c:pt idx="8">
                    <c:v>14:38:23</c:v>
                  </c:pt>
                  <c:pt idx="9">
                    <c:v>14:53:23</c:v>
                  </c:pt>
                  <c:pt idx="10">
                    <c:v>15:08:23</c:v>
                  </c:pt>
                  <c:pt idx="11">
                    <c:v>15:23:23</c:v>
                  </c:pt>
                  <c:pt idx="12">
                    <c:v>15:38:23</c:v>
                  </c:pt>
                  <c:pt idx="13">
                    <c:v>15:53:23</c:v>
                  </c:pt>
                  <c:pt idx="14">
                    <c:v>16:08:23</c:v>
                  </c:pt>
                  <c:pt idx="15">
                    <c:v>16:23:23</c:v>
                  </c:pt>
                  <c:pt idx="16">
                    <c:v>16:38:23</c:v>
                  </c:pt>
                  <c:pt idx="17">
                    <c:v>16:53:23</c:v>
                  </c:pt>
                  <c:pt idx="18">
                    <c:v>17:08:23</c:v>
                  </c:pt>
                  <c:pt idx="19">
                    <c:v>17:23:23</c:v>
                  </c:pt>
                  <c:pt idx="20">
                    <c:v>17:38:23</c:v>
                  </c:pt>
                  <c:pt idx="21">
                    <c:v>17:53:23</c:v>
                  </c:pt>
                  <c:pt idx="22">
                    <c:v>18:08:23</c:v>
                  </c:pt>
                  <c:pt idx="23">
                    <c:v>18:23:23</c:v>
                  </c:pt>
                  <c:pt idx="24">
                    <c:v>18:38:23</c:v>
                  </c:pt>
                  <c:pt idx="25">
                    <c:v>18:53:23</c:v>
                  </c:pt>
                  <c:pt idx="26">
                    <c:v>19:08:23</c:v>
                  </c:pt>
                  <c:pt idx="27">
                    <c:v>19:23:23</c:v>
                  </c:pt>
                  <c:pt idx="28">
                    <c:v>19:38:23</c:v>
                  </c:pt>
                  <c:pt idx="29">
                    <c:v>19:53:23</c:v>
                  </c:pt>
                  <c:pt idx="30">
                    <c:v>20:08:23</c:v>
                  </c:pt>
                  <c:pt idx="31">
                    <c:v>20:23:23</c:v>
                  </c:pt>
                  <c:pt idx="32">
                    <c:v>20:38:23</c:v>
                  </c:pt>
                  <c:pt idx="33">
                    <c:v>20:53:23</c:v>
                  </c:pt>
                  <c:pt idx="34">
                    <c:v>21:08:23</c:v>
                  </c:pt>
                  <c:pt idx="35">
                    <c:v>21:23:23</c:v>
                  </c:pt>
                  <c:pt idx="36">
                    <c:v>21:38:23</c:v>
                  </c:pt>
                  <c:pt idx="37">
                    <c:v>21:53:23</c:v>
                  </c:pt>
                  <c:pt idx="38">
                    <c:v>22:08:23</c:v>
                  </c:pt>
                  <c:pt idx="39">
                    <c:v>22:23:23</c:v>
                  </c:pt>
                  <c:pt idx="40">
                    <c:v>22:38:23</c:v>
                  </c:pt>
                  <c:pt idx="41">
                    <c:v>22:53:23</c:v>
                  </c:pt>
                  <c:pt idx="42">
                    <c:v>23:08:23</c:v>
                  </c:pt>
                  <c:pt idx="43">
                    <c:v>23:23:23</c:v>
                  </c:pt>
                  <c:pt idx="44">
                    <c:v>23:38:23</c:v>
                  </c:pt>
                  <c:pt idx="45">
                    <c:v>23:53:23</c:v>
                  </c:pt>
                  <c:pt idx="46">
                    <c:v>0:08:23</c:v>
                  </c:pt>
                  <c:pt idx="47">
                    <c:v>0:23:23</c:v>
                  </c:pt>
                  <c:pt idx="48">
                    <c:v>0:38:23</c:v>
                  </c:pt>
                  <c:pt idx="49">
                    <c:v>0:53:23</c:v>
                  </c:pt>
                  <c:pt idx="50">
                    <c:v>1:08:23</c:v>
                  </c:pt>
                  <c:pt idx="51">
                    <c:v>1:23:23</c:v>
                  </c:pt>
                  <c:pt idx="52">
                    <c:v>1:38:23</c:v>
                  </c:pt>
                  <c:pt idx="53">
                    <c:v>1:53:23</c:v>
                  </c:pt>
                  <c:pt idx="54">
                    <c:v>2:08:23</c:v>
                  </c:pt>
                  <c:pt idx="55">
                    <c:v>2:23:23</c:v>
                  </c:pt>
                  <c:pt idx="56">
                    <c:v>2:38:23</c:v>
                  </c:pt>
                  <c:pt idx="57">
                    <c:v>2:53:23</c:v>
                  </c:pt>
                  <c:pt idx="58">
                    <c:v>3:08:23</c:v>
                  </c:pt>
                  <c:pt idx="59">
                    <c:v>3:23:23</c:v>
                  </c:pt>
                  <c:pt idx="60">
                    <c:v>3:38:23</c:v>
                  </c:pt>
                  <c:pt idx="61">
                    <c:v>3:53:23</c:v>
                  </c:pt>
                  <c:pt idx="62">
                    <c:v>4:08:23</c:v>
                  </c:pt>
                  <c:pt idx="63">
                    <c:v>4:23:23</c:v>
                  </c:pt>
                  <c:pt idx="64">
                    <c:v>4:38:23</c:v>
                  </c:pt>
                  <c:pt idx="65">
                    <c:v>4:53:23</c:v>
                  </c:pt>
                  <c:pt idx="66">
                    <c:v>5:08:23</c:v>
                  </c:pt>
                  <c:pt idx="67">
                    <c:v>5:23:23</c:v>
                  </c:pt>
                  <c:pt idx="68">
                    <c:v>5:38:23</c:v>
                  </c:pt>
                  <c:pt idx="69">
                    <c:v>5:53:23</c:v>
                  </c:pt>
                  <c:pt idx="70">
                    <c:v>6:08:23</c:v>
                  </c:pt>
                  <c:pt idx="71">
                    <c:v>6:23:23</c:v>
                  </c:pt>
                  <c:pt idx="72">
                    <c:v>6:38:23</c:v>
                  </c:pt>
                  <c:pt idx="73">
                    <c:v>6:53:23</c:v>
                  </c:pt>
                  <c:pt idx="74">
                    <c:v>7:08:23</c:v>
                  </c:pt>
                  <c:pt idx="75">
                    <c:v>7:23:23</c:v>
                  </c:pt>
                  <c:pt idx="76">
                    <c:v>7:38:23</c:v>
                  </c:pt>
                  <c:pt idx="77">
                    <c:v>7:53:23</c:v>
                  </c:pt>
                  <c:pt idx="78">
                    <c:v>8:08:23</c:v>
                  </c:pt>
                  <c:pt idx="79">
                    <c:v>8:23:23</c:v>
                  </c:pt>
                  <c:pt idx="80">
                    <c:v>8:38:23</c:v>
                  </c:pt>
                  <c:pt idx="81">
                    <c:v>8:53:23</c:v>
                  </c:pt>
                  <c:pt idx="82">
                    <c:v>9:08:23</c:v>
                  </c:pt>
                  <c:pt idx="83">
                    <c:v>9:23:23</c:v>
                  </c:pt>
                  <c:pt idx="84">
                    <c:v>9:38:23</c:v>
                  </c:pt>
                  <c:pt idx="85">
                    <c:v>9:53:23</c:v>
                  </c:pt>
                  <c:pt idx="86">
                    <c:v>10:08:23</c:v>
                  </c:pt>
                  <c:pt idx="87">
                    <c:v>10:23:23</c:v>
                  </c:pt>
                  <c:pt idx="88">
                    <c:v>10:38:23</c:v>
                  </c:pt>
                  <c:pt idx="89">
                    <c:v>10:53:23</c:v>
                  </c:pt>
                  <c:pt idx="90">
                    <c:v>11:08:23</c:v>
                  </c:pt>
                  <c:pt idx="91">
                    <c:v>11:23:23</c:v>
                  </c:pt>
                  <c:pt idx="92">
                    <c:v>11:38:23</c:v>
                  </c:pt>
                  <c:pt idx="93">
                    <c:v>11:53:23</c:v>
                  </c:pt>
                  <c:pt idx="94">
                    <c:v>12:08:23</c:v>
                  </c:pt>
                  <c:pt idx="95">
                    <c:v>12:23:23</c:v>
                  </c:pt>
                  <c:pt idx="96">
                    <c:v>12:38:23</c:v>
                  </c:pt>
                  <c:pt idx="97">
                    <c:v>12:53:23</c:v>
                  </c:pt>
                  <c:pt idx="98">
                    <c:v>13:08:23</c:v>
                  </c:pt>
                  <c:pt idx="99">
                    <c:v>13:23:23</c:v>
                  </c:pt>
                  <c:pt idx="100">
                    <c:v>13:38:23</c:v>
                  </c:pt>
                  <c:pt idx="101">
                    <c:v>13:53:23</c:v>
                  </c:pt>
                  <c:pt idx="102">
                    <c:v>14:08:23</c:v>
                  </c:pt>
                  <c:pt idx="103">
                    <c:v>14:23:23</c:v>
                  </c:pt>
                  <c:pt idx="104">
                    <c:v>14:38:23</c:v>
                  </c:pt>
                  <c:pt idx="105">
                    <c:v>14:53:23</c:v>
                  </c:pt>
                  <c:pt idx="106">
                    <c:v>15:08:23</c:v>
                  </c:pt>
                  <c:pt idx="107">
                    <c:v>15:23:23</c:v>
                  </c:pt>
                  <c:pt idx="108">
                    <c:v>15:38:23</c:v>
                  </c:pt>
                  <c:pt idx="109">
                    <c:v>15:53:23</c:v>
                  </c:pt>
                  <c:pt idx="110">
                    <c:v>16:08:23</c:v>
                  </c:pt>
                  <c:pt idx="111">
                    <c:v>16:23:23</c:v>
                  </c:pt>
                  <c:pt idx="112">
                    <c:v>16:38:23</c:v>
                  </c:pt>
                  <c:pt idx="113">
                    <c:v>16:53:23</c:v>
                  </c:pt>
                  <c:pt idx="114">
                    <c:v>17:08:23</c:v>
                  </c:pt>
                  <c:pt idx="115">
                    <c:v>17:23:23</c:v>
                  </c:pt>
                  <c:pt idx="116">
                    <c:v>17:38:23</c:v>
                  </c:pt>
                  <c:pt idx="117">
                    <c:v>17:53:23</c:v>
                  </c:pt>
                  <c:pt idx="118">
                    <c:v>18:08:23</c:v>
                  </c:pt>
                  <c:pt idx="119">
                    <c:v>18:23:23</c:v>
                  </c:pt>
                  <c:pt idx="120">
                    <c:v>18:38:23</c:v>
                  </c:pt>
                  <c:pt idx="121">
                    <c:v>18:53:23</c:v>
                  </c:pt>
                  <c:pt idx="122">
                    <c:v>19:08:23</c:v>
                  </c:pt>
                  <c:pt idx="123">
                    <c:v>19:23:23</c:v>
                  </c:pt>
                  <c:pt idx="124">
                    <c:v>19:38:23</c:v>
                  </c:pt>
                  <c:pt idx="125">
                    <c:v>19:53:23</c:v>
                  </c:pt>
                  <c:pt idx="126">
                    <c:v>20:08:23</c:v>
                  </c:pt>
                  <c:pt idx="127">
                    <c:v>20:23:23</c:v>
                  </c:pt>
                  <c:pt idx="128">
                    <c:v>20:38:23</c:v>
                  </c:pt>
                  <c:pt idx="129">
                    <c:v>20:53:23</c:v>
                  </c:pt>
                  <c:pt idx="130">
                    <c:v>21:08:23</c:v>
                  </c:pt>
                  <c:pt idx="131">
                    <c:v>21:23:23</c:v>
                  </c:pt>
                  <c:pt idx="132">
                    <c:v>21:38:23</c:v>
                  </c:pt>
                  <c:pt idx="133">
                    <c:v>21:53:23</c:v>
                  </c:pt>
                  <c:pt idx="134">
                    <c:v>22:08:23</c:v>
                  </c:pt>
                  <c:pt idx="135">
                    <c:v>22:23:23</c:v>
                  </c:pt>
                  <c:pt idx="136">
                    <c:v>22:38:23</c:v>
                  </c:pt>
                  <c:pt idx="137">
                    <c:v>22:53:23</c:v>
                  </c:pt>
                  <c:pt idx="138">
                    <c:v>23:08:23</c:v>
                  </c:pt>
                  <c:pt idx="139">
                    <c:v>23:23:23</c:v>
                  </c:pt>
                  <c:pt idx="140">
                    <c:v>23:38:23</c:v>
                  </c:pt>
                  <c:pt idx="141">
                    <c:v>23:53:23</c:v>
                  </c:pt>
                  <c:pt idx="142">
                    <c:v>0:08:23</c:v>
                  </c:pt>
                  <c:pt idx="143">
                    <c:v>0:23:23</c:v>
                  </c:pt>
                  <c:pt idx="144">
                    <c:v>0:38:23</c:v>
                  </c:pt>
                  <c:pt idx="145">
                    <c:v>0:53:23</c:v>
                  </c:pt>
                  <c:pt idx="146">
                    <c:v>1:08:23</c:v>
                  </c:pt>
                  <c:pt idx="147">
                    <c:v>1:23:23</c:v>
                  </c:pt>
                  <c:pt idx="148">
                    <c:v>1:38:23</c:v>
                  </c:pt>
                  <c:pt idx="149">
                    <c:v>1:53:23</c:v>
                  </c:pt>
                  <c:pt idx="150">
                    <c:v>2:08:23</c:v>
                  </c:pt>
                  <c:pt idx="151">
                    <c:v>2:23:23</c:v>
                  </c:pt>
                  <c:pt idx="152">
                    <c:v>2:38:23</c:v>
                  </c:pt>
                  <c:pt idx="153">
                    <c:v>2:53:23</c:v>
                  </c:pt>
                  <c:pt idx="154">
                    <c:v>3:08:23</c:v>
                  </c:pt>
                  <c:pt idx="155">
                    <c:v>3:23:23</c:v>
                  </c:pt>
                  <c:pt idx="156">
                    <c:v>3:38:23</c:v>
                  </c:pt>
                  <c:pt idx="157">
                    <c:v>3:53:23</c:v>
                  </c:pt>
                  <c:pt idx="158">
                    <c:v>4:08:23</c:v>
                  </c:pt>
                  <c:pt idx="159">
                    <c:v>4:23:23</c:v>
                  </c:pt>
                  <c:pt idx="160">
                    <c:v>4:38:23</c:v>
                  </c:pt>
                  <c:pt idx="161">
                    <c:v>4:53:23</c:v>
                  </c:pt>
                  <c:pt idx="162">
                    <c:v>5:08:23</c:v>
                  </c:pt>
                  <c:pt idx="163">
                    <c:v>5:23:23</c:v>
                  </c:pt>
                  <c:pt idx="164">
                    <c:v>5:38:23</c:v>
                  </c:pt>
                  <c:pt idx="165">
                    <c:v>5:53:23</c:v>
                  </c:pt>
                  <c:pt idx="166">
                    <c:v>6:08:23</c:v>
                  </c:pt>
                  <c:pt idx="167">
                    <c:v>6:23:23</c:v>
                  </c:pt>
                  <c:pt idx="168">
                    <c:v>6:38:23</c:v>
                  </c:pt>
                  <c:pt idx="169">
                    <c:v>6:53:23</c:v>
                  </c:pt>
                  <c:pt idx="170">
                    <c:v>7:08:23</c:v>
                  </c:pt>
                  <c:pt idx="171">
                    <c:v>7:23:23</c:v>
                  </c:pt>
                  <c:pt idx="172">
                    <c:v>7:38:23</c:v>
                  </c:pt>
                  <c:pt idx="173">
                    <c:v>7:53:23</c:v>
                  </c:pt>
                  <c:pt idx="174">
                    <c:v>8:08:23</c:v>
                  </c:pt>
                  <c:pt idx="175">
                    <c:v>8:23:23</c:v>
                  </c:pt>
                  <c:pt idx="176">
                    <c:v>8:38:23</c:v>
                  </c:pt>
                  <c:pt idx="177">
                    <c:v>8:53:23</c:v>
                  </c:pt>
                  <c:pt idx="178">
                    <c:v>9:08:23</c:v>
                  </c:pt>
                  <c:pt idx="179">
                    <c:v>9:23:23</c:v>
                  </c:pt>
                  <c:pt idx="180">
                    <c:v>9:38:23</c:v>
                  </c:pt>
                  <c:pt idx="181">
                    <c:v>9:53:23</c:v>
                  </c:pt>
                  <c:pt idx="182">
                    <c:v>10:08:23</c:v>
                  </c:pt>
                  <c:pt idx="183">
                    <c:v>10:23:23</c:v>
                  </c:pt>
                  <c:pt idx="184">
                    <c:v>10:38:23</c:v>
                  </c:pt>
                  <c:pt idx="185">
                    <c:v>10:53:23</c:v>
                  </c:pt>
                  <c:pt idx="186">
                    <c:v>11:08:23</c:v>
                  </c:pt>
                  <c:pt idx="187">
                    <c:v>11:23:23</c:v>
                  </c:pt>
                  <c:pt idx="188">
                    <c:v>11:38:23</c:v>
                  </c:pt>
                  <c:pt idx="189">
                    <c:v>11:53:23</c:v>
                  </c:pt>
                  <c:pt idx="190">
                    <c:v>12:08:23</c:v>
                  </c:pt>
                  <c:pt idx="191">
                    <c:v>12:23:23</c:v>
                  </c:pt>
                  <c:pt idx="192">
                    <c:v>12:38:23</c:v>
                  </c:pt>
                  <c:pt idx="193">
                    <c:v>12:53:23</c:v>
                  </c:pt>
                  <c:pt idx="194">
                    <c:v>13:08:23</c:v>
                  </c:pt>
                  <c:pt idx="195">
                    <c:v>13:23:23</c:v>
                  </c:pt>
                  <c:pt idx="196">
                    <c:v>13:38:23</c:v>
                  </c:pt>
                  <c:pt idx="197">
                    <c:v>13:53:23</c:v>
                  </c:pt>
                  <c:pt idx="198">
                    <c:v>14:08:23</c:v>
                  </c:pt>
                  <c:pt idx="199">
                    <c:v>14:23:23</c:v>
                  </c:pt>
                  <c:pt idx="200">
                    <c:v>14:38:23</c:v>
                  </c:pt>
                  <c:pt idx="201">
                    <c:v>14:53:23</c:v>
                  </c:pt>
                  <c:pt idx="202">
                    <c:v>15:08:23</c:v>
                  </c:pt>
                  <c:pt idx="203">
                    <c:v>15:23:23</c:v>
                  </c:pt>
                  <c:pt idx="204">
                    <c:v>15:38:23</c:v>
                  </c:pt>
                  <c:pt idx="205">
                    <c:v>15:53:23</c:v>
                  </c:pt>
                  <c:pt idx="206">
                    <c:v>16:08:23</c:v>
                  </c:pt>
                  <c:pt idx="207">
                    <c:v>16:23:23</c:v>
                  </c:pt>
                  <c:pt idx="208">
                    <c:v>16:38:23</c:v>
                  </c:pt>
                  <c:pt idx="209">
                    <c:v>16:53:23</c:v>
                  </c:pt>
                  <c:pt idx="210">
                    <c:v>17:08:23</c:v>
                  </c:pt>
                  <c:pt idx="211">
                    <c:v>17:23:23</c:v>
                  </c:pt>
                  <c:pt idx="212">
                    <c:v>17:38:23</c:v>
                  </c:pt>
                  <c:pt idx="213">
                    <c:v>17:53:23</c:v>
                  </c:pt>
                  <c:pt idx="214">
                    <c:v>18:08:23</c:v>
                  </c:pt>
                  <c:pt idx="215">
                    <c:v>18:23:23</c:v>
                  </c:pt>
                  <c:pt idx="216">
                    <c:v>18:38:23</c:v>
                  </c:pt>
                  <c:pt idx="217">
                    <c:v>18:53:23</c:v>
                  </c:pt>
                  <c:pt idx="218">
                    <c:v>19:08:23</c:v>
                  </c:pt>
                  <c:pt idx="219">
                    <c:v>19:23:23</c:v>
                  </c:pt>
                  <c:pt idx="220">
                    <c:v>19:38:23</c:v>
                  </c:pt>
                  <c:pt idx="221">
                    <c:v>19:53:23</c:v>
                  </c:pt>
                  <c:pt idx="222">
                    <c:v>20:08:23</c:v>
                  </c:pt>
                  <c:pt idx="223">
                    <c:v>20:23:23</c:v>
                  </c:pt>
                  <c:pt idx="224">
                    <c:v>20:38:23</c:v>
                  </c:pt>
                  <c:pt idx="225">
                    <c:v>20:53:23</c:v>
                  </c:pt>
                  <c:pt idx="226">
                    <c:v>21:08:23</c:v>
                  </c:pt>
                  <c:pt idx="227">
                    <c:v>21:23:23</c:v>
                  </c:pt>
                  <c:pt idx="228">
                    <c:v>21:38:23</c:v>
                  </c:pt>
                  <c:pt idx="229">
                    <c:v>21:53:23</c:v>
                  </c:pt>
                  <c:pt idx="230">
                    <c:v>22:08:23</c:v>
                  </c:pt>
                  <c:pt idx="231">
                    <c:v>22:23:23</c:v>
                  </c:pt>
                  <c:pt idx="232">
                    <c:v>22:38:23</c:v>
                  </c:pt>
                  <c:pt idx="233">
                    <c:v>22:53:23</c:v>
                  </c:pt>
                  <c:pt idx="234">
                    <c:v>23:08:23</c:v>
                  </c:pt>
                  <c:pt idx="235">
                    <c:v>23:23:23</c:v>
                  </c:pt>
                  <c:pt idx="236">
                    <c:v>23:38:23</c:v>
                  </c:pt>
                  <c:pt idx="237">
                    <c:v>23:53:23</c:v>
                  </c:pt>
                  <c:pt idx="238">
                    <c:v>0:08:23</c:v>
                  </c:pt>
                  <c:pt idx="239">
                    <c:v>0:23:23</c:v>
                  </c:pt>
                  <c:pt idx="240">
                    <c:v>0:38:23</c:v>
                  </c:pt>
                  <c:pt idx="241">
                    <c:v>0:53:23</c:v>
                  </c:pt>
                  <c:pt idx="242">
                    <c:v>1:08:23</c:v>
                  </c:pt>
                  <c:pt idx="243">
                    <c:v>1:23:23</c:v>
                  </c:pt>
                  <c:pt idx="244">
                    <c:v>1:38:23</c:v>
                  </c:pt>
                  <c:pt idx="245">
                    <c:v>1:53:23</c:v>
                  </c:pt>
                  <c:pt idx="246">
                    <c:v>2:08:23</c:v>
                  </c:pt>
                  <c:pt idx="247">
                    <c:v>2:23:23</c:v>
                  </c:pt>
                  <c:pt idx="248">
                    <c:v>2:38:23</c:v>
                  </c:pt>
                  <c:pt idx="249">
                    <c:v>2:53:23</c:v>
                  </c:pt>
                  <c:pt idx="250">
                    <c:v>3:08:23</c:v>
                  </c:pt>
                  <c:pt idx="251">
                    <c:v>3:23:23</c:v>
                  </c:pt>
                  <c:pt idx="252">
                    <c:v>3:38:23</c:v>
                  </c:pt>
                  <c:pt idx="253">
                    <c:v>3:53:23</c:v>
                  </c:pt>
                  <c:pt idx="254">
                    <c:v>4:08:23</c:v>
                  </c:pt>
                  <c:pt idx="255">
                    <c:v>4:23:23</c:v>
                  </c:pt>
                  <c:pt idx="256">
                    <c:v>4:38:23</c:v>
                  </c:pt>
                  <c:pt idx="257">
                    <c:v>4:53:23</c:v>
                  </c:pt>
                  <c:pt idx="258">
                    <c:v>5:08:23</c:v>
                  </c:pt>
                  <c:pt idx="259">
                    <c:v>5:23:23</c:v>
                  </c:pt>
                  <c:pt idx="260">
                    <c:v>5:38:23</c:v>
                  </c:pt>
                  <c:pt idx="261">
                    <c:v>5:53:23</c:v>
                  </c:pt>
                  <c:pt idx="262">
                    <c:v>6:08:23</c:v>
                  </c:pt>
                  <c:pt idx="263">
                    <c:v>6:23:23</c:v>
                  </c:pt>
                  <c:pt idx="264">
                    <c:v>6:38:23</c:v>
                  </c:pt>
                  <c:pt idx="265">
                    <c:v>6:53:23</c:v>
                  </c:pt>
                  <c:pt idx="266">
                    <c:v>7:08:23</c:v>
                  </c:pt>
                  <c:pt idx="267">
                    <c:v>7:23:23</c:v>
                  </c:pt>
                  <c:pt idx="268">
                    <c:v>7:38:23</c:v>
                  </c:pt>
                  <c:pt idx="269">
                    <c:v>7:53:23</c:v>
                  </c:pt>
                  <c:pt idx="270">
                    <c:v>8:08:23</c:v>
                  </c:pt>
                  <c:pt idx="271">
                    <c:v>8:23:23</c:v>
                  </c:pt>
                  <c:pt idx="272">
                    <c:v>8:38:23</c:v>
                  </c:pt>
                  <c:pt idx="273">
                    <c:v>8:53:23</c:v>
                  </c:pt>
                  <c:pt idx="274">
                    <c:v>9:08:23</c:v>
                  </c:pt>
                  <c:pt idx="275">
                    <c:v>9:23:23</c:v>
                  </c:pt>
                  <c:pt idx="276">
                    <c:v>9:38:23</c:v>
                  </c:pt>
                  <c:pt idx="277">
                    <c:v>9:53:23</c:v>
                  </c:pt>
                  <c:pt idx="278">
                    <c:v>10:08:23</c:v>
                  </c:pt>
                  <c:pt idx="279">
                    <c:v>10:23:23</c:v>
                  </c:pt>
                  <c:pt idx="280">
                    <c:v>10:38:23</c:v>
                  </c:pt>
                  <c:pt idx="281">
                    <c:v>10:53:23</c:v>
                  </c:pt>
                  <c:pt idx="282">
                    <c:v>11:08:23</c:v>
                  </c:pt>
                  <c:pt idx="283">
                    <c:v>11:23:23</c:v>
                  </c:pt>
                  <c:pt idx="284">
                    <c:v>11:38:23</c:v>
                  </c:pt>
                  <c:pt idx="285">
                    <c:v>11:53:23</c:v>
                  </c:pt>
                  <c:pt idx="286">
                    <c:v>12:08:23</c:v>
                  </c:pt>
                  <c:pt idx="287">
                    <c:v>12:23:23</c:v>
                  </c:pt>
                  <c:pt idx="288">
                    <c:v>12:38:23</c:v>
                  </c:pt>
                  <c:pt idx="289">
                    <c:v>12:53:23</c:v>
                  </c:pt>
                  <c:pt idx="290">
                    <c:v>13:08:23</c:v>
                  </c:pt>
                  <c:pt idx="291">
                    <c:v>13:23:23</c:v>
                  </c:pt>
                  <c:pt idx="292">
                    <c:v>13:38:23</c:v>
                  </c:pt>
                  <c:pt idx="293">
                    <c:v>13:53:23</c:v>
                  </c:pt>
                  <c:pt idx="294">
                    <c:v>14:08:23</c:v>
                  </c:pt>
                  <c:pt idx="295">
                    <c:v>14:23:23</c:v>
                  </c:pt>
                  <c:pt idx="296">
                    <c:v>14:38:23</c:v>
                  </c:pt>
                  <c:pt idx="297">
                    <c:v>14:53:23</c:v>
                  </c:pt>
                  <c:pt idx="298">
                    <c:v>15:08:23</c:v>
                  </c:pt>
                  <c:pt idx="299">
                    <c:v>15:23:23</c:v>
                  </c:pt>
                  <c:pt idx="300">
                    <c:v>15:38:23</c:v>
                  </c:pt>
                  <c:pt idx="301">
                    <c:v>15:53:23</c:v>
                  </c:pt>
                  <c:pt idx="302">
                    <c:v>16:08:23</c:v>
                  </c:pt>
                  <c:pt idx="303">
                    <c:v>16:23:23</c:v>
                  </c:pt>
                  <c:pt idx="304">
                    <c:v>16:38:23</c:v>
                  </c:pt>
                  <c:pt idx="305">
                    <c:v>16:53:23</c:v>
                  </c:pt>
                  <c:pt idx="306">
                    <c:v>17:08:23</c:v>
                  </c:pt>
                  <c:pt idx="307">
                    <c:v>17:23:23</c:v>
                  </c:pt>
                  <c:pt idx="308">
                    <c:v>17:38:23</c:v>
                  </c:pt>
                  <c:pt idx="309">
                    <c:v>17:53:23</c:v>
                  </c:pt>
                  <c:pt idx="310">
                    <c:v>18:08:23</c:v>
                  </c:pt>
                  <c:pt idx="311">
                    <c:v>18:23:23</c:v>
                  </c:pt>
                  <c:pt idx="312">
                    <c:v>18:38:23</c:v>
                  </c:pt>
                  <c:pt idx="313">
                    <c:v>18:53:23</c:v>
                  </c:pt>
                  <c:pt idx="314">
                    <c:v>19:08:23</c:v>
                  </c:pt>
                  <c:pt idx="315">
                    <c:v>19:23:23</c:v>
                  </c:pt>
                  <c:pt idx="316">
                    <c:v>19:38:23</c:v>
                  </c:pt>
                  <c:pt idx="317">
                    <c:v>19:53:23</c:v>
                  </c:pt>
                  <c:pt idx="318">
                    <c:v>20:08:23</c:v>
                  </c:pt>
                  <c:pt idx="319">
                    <c:v>20:23:23</c:v>
                  </c:pt>
                  <c:pt idx="320">
                    <c:v>20:38:23</c:v>
                  </c:pt>
                  <c:pt idx="321">
                    <c:v>20:53:23</c:v>
                  </c:pt>
                  <c:pt idx="322">
                    <c:v>21:08:23</c:v>
                  </c:pt>
                  <c:pt idx="323">
                    <c:v>21:23:23</c:v>
                  </c:pt>
                  <c:pt idx="324">
                    <c:v>21:38:23</c:v>
                  </c:pt>
                  <c:pt idx="325">
                    <c:v>21:53:23</c:v>
                  </c:pt>
                  <c:pt idx="326">
                    <c:v>22:08:23</c:v>
                  </c:pt>
                  <c:pt idx="327">
                    <c:v>22:23:23</c:v>
                  </c:pt>
                  <c:pt idx="328">
                    <c:v>22:38:23</c:v>
                  </c:pt>
                  <c:pt idx="329">
                    <c:v>22:53:23</c:v>
                  </c:pt>
                  <c:pt idx="330">
                    <c:v>23:08:23</c:v>
                  </c:pt>
                  <c:pt idx="331">
                    <c:v>23:23:23</c:v>
                  </c:pt>
                  <c:pt idx="332">
                    <c:v>23:38:23</c:v>
                  </c:pt>
                  <c:pt idx="333">
                    <c:v>23:53:23</c:v>
                  </c:pt>
                  <c:pt idx="334">
                    <c:v>0:08:23</c:v>
                  </c:pt>
                  <c:pt idx="335">
                    <c:v>0:23:23</c:v>
                  </c:pt>
                  <c:pt idx="336">
                    <c:v>0:38:23</c:v>
                  </c:pt>
                  <c:pt idx="337">
                    <c:v>0:53:23</c:v>
                  </c:pt>
                  <c:pt idx="338">
                    <c:v>1:08:23</c:v>
                  </c:pt>
                  <c:pt idx="339">
                    <c:v>1:23:23</c:v>
                  </c:pt>
                  <c:pt idx="340">
                    <c:v>1:38:23</c:v>
                  </c:pt>
                  <c:pt idx="341">
                    <c:v>1:53:23</c:v>
                  </c:pt>
                  <c:pt idx="342">
                    <c:v>2:08:23</c:v>
                  </c:pt>
                  <c:pt idx="343">
                    <c:v>2:23:23</c:v>
                  </c:pt>
                  <c:pt idx="344">
                    <c:v>2:38:23</c:v>
                  </c:pt>
                  <c:pt idx="345">
                    <c:v>2:53:23</c:v>
                  </c:pt>
                  <c:pt idx="346">
                    <c:v>3:08:23</c:v>
                  </c:pt>
                  <c:pt idx="347">
                    <c:v>3:23:23</c:v>
                  </c:pt>
                  <c:pt idx="348">
                    <c:v>3:38:23</c:v>
                  </c:pt>
                  <c:pt idx="349">
                    <c:v>3:53:23</c:v>
                  </c:pt>
                  <c:pt idx="350">
                    <c:v>4:08:23</c:v>
                  </c:pt>
                  <c:pt idx="351">
                    <c:v>4:23:23</c:v>
                  </c:pt>
                  <c:pt idx="352">
                    <c:v>4:38:23</c:v>
                  </c:pt>
                  <c:pt idx="353">
                    <c:v>4:53:23</c:v>
                  </c:pt>
                  <c:pt idx="354">
                    <c:v>5:08:23</c:v>
                  </c:pt>
                  <c:pt idx="355">
                    <c:v>5:23:23</c:v>
                  </c:pt>
                  <c:pt idx="356">
                    <c:v>5:38:23</c:v>
                  </c:pt>
                  <c:pt idx="357">
                    <c:v>5:53:23</c:v>
                  </c:pt>
                  <c:pt idx="358">
                    <c:v>6:08:23</c:v>
                  </c:pt>
                  <c:pt idx="359">
                    <c:v>6:23:23</c:v>
                  </c:pt>
                  <c:pt idx="360">
                    <c:v>6:38:23</c:v>
                  </c:pt>
                  <c:pt idx="361">
                    <c:v>6:53:23</c:v>
                  </c:pt>
                  <c:pt idx="362">
                    <c:v>7:08:23</c:v>
                  </c:pt>
                  <c:pt idx="363">
                    <c:v>7:23:23</c:v>
                  </c:pt>
                  <c:pt idx="364">
                    <c:v>7:38:23</c:v>
                  </c:pt>
                  <c:pt idx="365">
                    <c:v>7:53:23</c:v>
                  </c:pt>
                  <c:pt idx="366">
                    <c:v>8:08:23</c:v>
                  </c:pt>
                  <c:pt idx="367">
                    <c:v>8:23:23</c:v>
                  </c:pt>
                  <c:pt idx="368">
                    <c:v>8:38:23</c:v>
                  </c:pt>
                  <c:pt idx="369">
                    <c:v>8:53:23</c:v>
                  </c:pt>
                  <c:pt idx="370">
                    <c:v>9:08:23</c:v>
                  </c:pt>
                  <c:pt idx="371">
                    <c:v>9:23:23</c:v>
                  </c:pt>
                  <c:pt idx="372">
                    <c:v>9:38:23</c:v>
                  </c:pt>
                  <c:pt idx="373">
                    <c:v>9:53:23</c:v>
                  </c:pt>
                  <c:pt idx="374">
                    <c:v>10:08:23</c:v>
                  </c:pt>
                  <c:pt idx="375">
                    <c:v>10:23:23</c:v>
                  </c:pt>
                  <c:pt idx="376">
                    <c:v>10:38:23</c:v>
                  </c:pt>
                  <c:pt idx="377">
                    <c:v>10:53:23</c:v>
                  </c:pt>
                  <c:pt idx="378">
                    <c:v>11:08:23</c:v>
                  </c:pt>
                  <c:pt idx="379">
                    <c:v>11:23:23</c:v>
                  </c:pt>
                  <c:pt idx="380">
                    <c:v>11:38:23</c:v>
                  </c:pt>
                  <c:pt idx="381">
                    <c:v>11:53:23</c:v>
                  </c:pt>
                  <c:pt idx="382">
                    <c:v>12:08:23</c:v>
                  </c:pt>
                  <c:pt idx="383">
                    <c:v>12:23:23</c:v>
                  </c:pt>
                  <c:pt idx="384">
                    <c:v>12:38:23</c:v>
                  </c:pt>
                  <c:pt idx="385">
                    <c:v>12:53:23</c:v>
                  </c:pt>
                  <c:pt idx="386">
                    <c:v>13:08:23</c:v>
                  </c:pt>
                  <c:pt idx="387">
                    <c:v>13:23:23</c:v>
                  </c:pt>
                  <c:pt idx="388">
                    <c:v>13:38:23</c:v>
                  </c:pt>
                  <c:pt idx="389">
                    <c:v>13:53:23</c:v>
                  </c:pt>
                  <c:pt idx="390">
                    <c:v>14:08:23</c:v>
                  </c:pt>
                  <c:pt idx="391">
                    <c:v>14:23:23</c:v>
                  </c:pt>
                  <c:pt idx="392">
                    <c:v>14:38:23</c:v>
                  </c:pt>
                  <c:pt idx="393">
                    <c:v>14:53:23</c:v>
                  </c:pt>
                  <c:pt idx="394">
                    <c:v>15:08:23</c:v>
                  </c:pt>
                  <c:pt idx="395">
                    <c:v>15:23:23</c:v>
                  </c:pt>
                  <c:pt idx="396">
                    <c:v>15:38:23</c:v>
                  </c:pt>
                  <c:pt idx="397">
                    <c:v>15:53:23</c:v>
                  </c:pt>
                  <c:pt idx="398">
                    <c:v>16:08:23</c:v>
                  </c:pt>
                  <c:pt idx="399">
                    <c:v>16:23:23</c:v>
                  </c:pt>
                  <c:pt idx="400">
                    <c:v>16:38:23</c:v>
                  </c:pt>
                  <c:pt idx="401">
                    <c:v>16:53:23</c:v>
                  </c:pt>
                  <c:pt idx="402">
                    <c:v>17:08:23</c:v>
                  </c:pt>
                  <c:pt idx="403">
                    <c:v>17:23:23</c:v>
                  </c:pt>
                  <c:pt idx="404">
                    <c:v>17:38:23</c:v>
                  </c:pt>
                  <c:pt idx="405">
                    <c:v>17:53:23</c:v>
                  </c:pt>
                  <c:pt idx="406">
                    <c:v>18:08:23</c:v>
                  </c:pt>
                  <c:pt idx="407">
                    <c:v>18:23:23</c:v>
                  </c:pt>
                  <c:pt idx="408">
                    <c:v>18:38:23</c:v>
                  </c:pt>
                  <c:pt idx="409">
                    <c:v>18:53:23</c:v>
                  </c:pt>
                  <c:pt idx="410">
                    <c:v>19:08:23</c:v>
                  </c:pt>
                  <c:pt idx="411">
                    <c:v>19:23:23</c:v>
                  </c:pt>
                  <c:pt idx="412">
                    <c:v>19:38:23</c:v>
                  </c:pt>
                  <c:pt idx="413">
                    <c:v>19:53:23</c:v>
                  </c:pt>
                  <c:pt idx="414">
                    <c:v>20:08:23</c:v>
                  </c:pt>
                  <c:pt idx="415">
                    <c:v>20:23:23</c:v>
                  </c:pt>
                  <c:pt idx="416">
                    <c:v>20:38:23</c:v>
                  </c:pt>
                  <c:pt idx="417">
                    <c:v>20:53:23</c:v>
                  </c:pt>
                  <c:pt idx="418">
                    <c:v>21:08:23</c:v>
                  </c:pt>
                  <c:pt idx="419">
                    <c:v>21:23:23</c:v>
                  </c:pt>
                  <c:pt idx="420">
                    <c:v>21:38:23</c:v>
                  </c:pt>
                  <c:pt idx="421">
                    <c:v>21:53:23</c:v>
                  </c:pt>
                  <c:pt idx="422">
                    <c:v>22:08:23</c:v>
                  </c:pt>
                  <c:pt idx="423">
                    <c:v>22:23:23</c:v>
                  </c:pt>
                  <c:pt idx="424">
                    <c:v>22:38:23</c:v>
                  </c:pt>
                  <c:pt idx="425">
                    <c:v>22:53:23</c:v>
                  </c:pt>
                  <c:pt idx="426">
                    <c:v>23:08:23</c:v>
                  </c:pt>
                  <c:pt idx="427">
                    <c:v>23:23:23</c:v>
                  </c:pt>
                  <c:pt idx="428">
                    <c:v>23:38:23</c:v>
                  </c:pt>
                  <c:pt idx="429">
                    <c:v>23:53:23</c:v>
                  </c:pt>
                  <c:pt idx="430">
                    <c:v>0:08:23</c:v>
                  </c:pt>
                  <c:pt idx="431">
                    <c:v>0:23:23</c:v>
                  </c:pt>
                  <c:pt idx="432">
                    <c:v>0:38:23</c:v>
                  </c:pt>
                  <c:pt idx="433">
                    <c:v>0:53:23</c:v>
                  </c:pt>
                  <c:pt idx="434">
                    <c:v>1:08:23</c:v>
                  </c:pt>
                  <c:pt idx="435">
                    <c:v>1:23:23</c:v>
                  </c:pt>
                  <c:pt idx="436">
                    <c:v>1:38:23</c:v>
                  </c:pt>
                  <c:pt idx="437">
                    <c:v>1:53:23</c:v>
                  </c:pt>
                  <c:pt idx="438">
                    <c:v>2:08:23</c:v>
                  </c:pt>
                  <c:pt idx="439">
                    <c:v>2:23:23</c:v>
                  </c:pt>
                  <c:pt idx="440">
                    <c:v>2:38:23</c:v>
                  </c:pt>
                  <c:pt idx="441">
                    <c:v>2:53:23</c:v>
                  </c:pt>
                  <c:pt idx="442">
                    <c:v>3:08:23</c:v>
                  </c:pt>
                  <c:pt idx="443">
                    <c:v>3:23:23</c:v>
                  </c:pt>
                  <c:pt idx="444">
                    <c:v>3:38:23</c:v>
                  </c:pt>
                  <c:pt idx="445">
                    <c:v>3:53:23</c:v>
                  </c:pt>
                  <c:pt idx="446">
                    <c:v>4:08:23</c:v>
                  </c:pt>
                  <c:pt idx="447">
                    <c:v>4:23:23</c:v>
                  </c:pt>
                  <c:pt idx="448">
                    <c:v>4:38:23</c:v>
                  </c:pt>
                  <c:pt idx="449">
                    <c:v>4:53:23</c:v>
                  </c:pt>
                  <c:pt idx="450">
                    <c:v>5:08:23</c:v>
                  </c:pt>
                  <c:pt idx="451">
                    <c:v>5:23:23</c:v>
                  </c:pt>
                  <c:pt idx="452">
                    <c:v>5:38:23</c:v>
                  </c:pt>
                  <c:pt idx="453">
                    <c:v>5:53:23</c:v>
                  </c:pt>
                  <c:pt idx="454">
                    <c:v>6:08:23</c:v>
                  </c:pt>
                  <c:pt idx="455">
                    <c:v>6:23:23</c:v>
                  </c:pt>
                  <c:pt idx="456">
                    <c:v>6:38:23</c:v>
                  </c:pt>
                  <c:pt idx="457">
                    <c:v>6:53:23</c:v>
                  </c:pt>
                  <c:pt idx="458">
                    <c:v>7:08:23</c:v>
                  </c:pt>
                  <c:pt idx="459">
                    <c:v>7:23:23</c:v>
                  </c:pt>
                  <c:pt idx="460">
                    <c:v>7:38:23</c:v>
                  </c:pt>
                  <c:pt idx="461">
                    <c:v>7:53:23</c:v>
                  </c:pt>
                  <c:pt idx="462">
                    <c:v>8:08:23</c:v>
                  </c:pt>
                  <c:pt idx="463">
                    <c:v>8:23:23</c:v>
                  </c:pt>
                  <c:pt idx="464">
                    <c:v>8:38:23</c:v>
                  </c:pt>
                  <c:pt idx="465">
                    <c:v>8:53:23</c:v>
                  </c:pt>
                  <c:pt idx="466">
                    <c:v>9:08:23</c:v>
                  </c:pt>
                  <c:pt idx="467">
                    <c:v>9:23:23</c:v>
                  </c:pt>
                  <c:pt idx="468">
                    <c:v>9:38:23</c:v>
                  </c:pt>
                  <c:pt idx="469">
                    <c:v>9:53:23</c:v>
                  </c:pt>
                  <c:pt idx="470">
                    <c:v>10:08:23</c:v>
                  </c:pt>
                  <c:pt idx="471">
                    <c:v>10:23:23</c:v>
                  </c:pt>
                  <c:pt idx="472">
                    <c:v>10:38:23</c:v>
                  </c:pt>
                  <c:pt idx="473">
                    <c:v>10:53:23</c:v>
                  </c:pt>
                  <c:pt idx="474">
                    <c:v>11:08:23</c:v>
                  </c:pt>
                  <c:pt idx="475">
                    <c:v>11:23:23</c:v>
                  </c:pt>
                  <c:pt idx="476">
                    <c:v>11:38:23</c:v>
                  </c:pt>
                  <c:pt idx="477">
                    <c:v>11:53:23</c:v>
                  </c:pt>
                  <c:pt idx="478">
                    <c:v>12:08:23</c:v>
                  </c:pt>
                  <c:pt idx="479">
                    <c:v>12:23:23</c:v>
                  </c:pt>
                  <c:pt idx="480">
                    <c:v>12:38:23</c:v>
                  </c:pt>
                  <c:pt idx="481">
                    <c:v>12:53:23</c:v>
                  </c:pt>
                  <c:pt idx="482">
                    <c:v>13:08:23</c:v>
                  </c:pt>
                  <c:pt idx="483">
                    <c:v>13:23:23</c:v>
                  </c:pt>
                  <c:pt idx="484">
                    <c:v>13:38:23</c:v>
                  </c:pt>
                  <c:pt idx="485">
                    <c:v>13:53:23</c:v>
                  </c:pt>
                  <c:pt idx="486">
                    <c:v>14:08:23</c:v>
                  </c:pt>
                  <c:pt idx="487">
                    <c:v>14:23:23</c:v>
                  </c:pt>
                  <c:pt idx="488">
                    <c:v>14:38:23</c:v>
                  </c:pt>
                  <c:pt idx="489">
                    <c:v>14:53:23</c:v>
                  </c:pt>
                  <c:pt idx="490">
                    <c:v>15:08:23</c:v>
                  </c:pt>
                  <c:pt idx="491">
                    <c:v>15:23:23</c:v>
                  </c:pt>
                  <c:pt idx="492">
                    <c:v>15:38:23</c:v>
                  </c:pt>
                  <c:pt idx="493">
                    <c:v>15:53:23</c:v>
                  </c:pt>
                  <c:pt idx="494">
                    <c:v>16:08:23</c:v>
                  </c:pt>
                  <c:pt idx="495">
                    <c:v>16:23:23</c:v>
                  </c:pt>
                  <c:pt idx="496">
                    <c:v>16:38:23</c:v>
                  </c:pt>
                  <c:pt idx="497">
                    <c:v>16:53:23</c:v>
                  </c:pt>
                  <c:pt idx="498">
                    <c:v>17:08:23</c:v>
                  </c:pt>
                  <c:pt idx="499">
                    <c:v>17:23:23</c:v>
                  </c:pt>
                  <c:pt idx="500">
                    <c:v>17:38:23</c:v>
                  </c:pt>
                  <c:pt idx="501">
                    <c:v>17:53:23</c:v>
                  </c:pt>
                  <c:pt idx="502">
                    <c:v>18:08:23</c:v>
                  </c:pt>
                  <c:pt idx="503">
                    <c:v>18:23:23</c:v>
                  </c:pt>
                  <c:pt idx="504">
                    <c:v>18:38:23</c:v>
                  </c:pt>
                  <c:pt idx="505">
                    <c:v>18:53:23</c:v>
                  </c:pt>
                  <c:pt idx="506">
                    <c:v>19:08:23</c:v>
                  </c:pt>
                  <c:pt idx="507">
                    <c:v>19:23:23</c:v>
                  </c:pt>
                  <c:pt idx="508">
                    <c:v>19:38:23</c:v>
                  </c:pt>
                  <c:pt idx="509">
                    <c:v>19:53:23</c:v>
                  </c:pt>
                  <c:pt idx="510">
                    <c:v>20:08:23</c:v>
                  </c:pt>
                  <c:pt idx="511">
                    <c:v>20:23:23</c:v>
                  </c:pt>
                  <c:pt idx="512">
                    <c:v>20:38:23</c:v>
                  </c:pt>
                  <c:pt idx="513">
                    <c:v>20:53:23</c:v>
                  </c:pt>
                  <c:pt idx="514">
                    <c:v>21:08:23</c:v>
                  </c:pt>
                  <c:pt idx="515">
                    <c:v>21:23:23</c:v>
                  </c:pt>
                  <c:pt idx="516">
                    <c:v>21:38:23</c:v>
                  </c:pt>
                  <c:pt idx="517">
                    <c:v>21:53:23</c:v>
                  </c:pt>
                  <c:pt idx="518">
                    <c:v>22:08:23</c:v>
                  </c:pt>
                  <c:pt idx="519">
                    <c:v>22:23:23</c:v>
                  </c:pt>
                  <c:pt idx="520">
                    <c:v>22:38:23</c:v>
                  </c:pt>
                  <c:pt idx="521">
                    <c:v>22:53:23</c:v>
                  </c:pt>
                  <c:pt idx="522">
                    <c:v>23:08:23</c:v>
                  </c:pt>
                  <c:pt idx="523">
                    <c:v>23:23:23</c:v>
                  </c:pt>
                  <c:pt idx="524">
                    <c:v>23:38:23</c:v>
                  </c:pt>
                  <c:pt idx="525">
                    <c:v>23:53:23</c:v>
                  </c:pt>
                  <c:pt idx="526">
                    <c:v>0:08:23</c:v>
                  </c:pt>
                  <c:pt idx="527">
                    <c:v>0:23:23</c:v>
                  </c:pt>
                  <c:pt idx="528">
                    <c:v>0:38:23</c:v>
                  </c:pt>
                  <c:pt idx="529">
                    <c:v>0:53:23</c:v>
                  </c:pt>
                  <c:pt idx="530">
                    <c:v>1:08:23</c:v>
                  </c:pt>
                  <c:pt idx="531">
                    <c:v>1:23:23</c:v>
                  </c:pt>
                  <c:pt idx="532">
                    <c:v>1:38:23</c:v>
                  </c:pt>
                  <c:pt idx="533">
                    <c:v>1:53:23</c:v>
                  </c:pt>
                  <c:pt idx="534">
                    <c:v>2:08:23</c:v>
                  </c:pt>
                  <c:pt idx="535">
                    <c:v>2:23:23</c:v>
                  </c:pt>
                  <c:pt idx="536">
                    <c:v>2:38:23</c:v>
                  </c:pt>
                  <c:pt idx="537">
                    <c:v>2:53:23</c:v>
                  </c:pt>
                  <c:pt idx="538">
                    <c:v>3:08:23</c:v>
                  </c:pt>
                  <c:pt idx="539">
                    <c:v>3:23:23</c:v>
                  </c:pt>
                  <c:pt idx="540">
                    <c:v>3:38:23</c:v>
                  </c:pt>
                  <c:pt idx="541">
                    <c:v>3:53:23</c:v>
                  </c:pt>
                  <c:pt idx="542">
                    <c:v>4:08:23</c:v>
                  </c:pt>
                  <c:pt idx="543">
                    <c:v>4:23:23</c:v>
                  </c:pt>
                  <c:pt idx="544">
                    <c:v>4:38:23</c:v>
                  </c:pt>
                  <c:pt idx="545">
                    <c:v>4:53:23</c:v>
                  </c:pt>
                  <c:pt idx="546">
                    <c:v>5:08:23</c:v>
                  </c:pt>
                  <c:pt idx="547">
                    <c:v>5:23:23</c:v>
                  </c:pt>
                  <c:pt idx="548">
                    <c:v>5:38:23</c:v>
                  </c:pt>
                  <c:pt idx="549">
                    <c:v>5:53:23</c:v>
                  </c:pt>
                  <c:pt idx="550">
                    <c:v>6:08:23</c:v>
                  </c:pt>
                  <c:pt idx="551">
                    <c:v>6:23:23</c:v>
                  </c:pt>
                  <c:pt idx="552">
                    <c:v>6:38:23</c:v>
                  </c:pt>
                  <c:pt idx="553">
                    <c:v>6:53:23</c:v>
                  </c:pt>
                  <c:pt idx="554">
                    <c:v>7:08:23</c:v>
                  </c:pt>
                  <c:pt idx="555">
                    <c:v>7:23:23</c:v>
                  </c:pt>
                  <c:pt idx="556">
                    <c:v>7:38:23</c:v>
                  </c:pt>
                  <c:pt idx="557">
                    <c:v>7:53:23</c:v>
                  </c:pt>
                  <c:pt idx="558">
                    <c:v>8:08:23</c:v>
                  </c:pt>
                  <c:pt idx="559">
                    <c:v>8:23:23</c:v>
                  </c:pt>
                  <c:pt idx="560">
                    <c:v>8:38:23</c:v>
                  </c:pt>
                  <c:pt idx="561">
                    <c:v>8:53:23</c:v>
                  </c:pt>
                  <c:pt idx="562">
                    <c:v>9:08:23</c:v>
                  </c:pt>
                  <c:pt idx="563">
                    <c:v>9:23:23</c:v>
                  </c:pt>
                  <c:pt idx="564">
                    <c:v>9:38:23</c:v>
                  </c:pt>
                  <c:pt idx="565">
                    <c:v>9:53:23</c:v>
                  </c:pt>
                  <c:pt idx="566">
                    <c:v>10:08:23</c:v>
                  </c:pt>
                  <c:pt idx="567">
                    <c:v>10:23:23</c:v>
                  </c:pt>
                  <c:pt idx="568">
                    <c:v>10:38:23</c:v>
                  </c:pt>
                  <c:pt idx="569">
                    <c:v>10:53:23</c:v>
                  </c:pt>
                  <c:pt idx="570">
                    <c:v>11:08:23</c:v>
                  </c:pt>
                  <c:pt idx="571">
                    <c:v>11:23:23</c:v>
                  </c:pt>
                  <c:pt idx="572">
                    <c:v>11:38:23</c:v>
                  </c:pt>
                  <c:pt idx="573">
                    <c:v>11:53:23</c:v>
                  </c:pt>
                  <c:pt idx="574">
                    <c:v>12:08:23</c:v>
                  </c:pt>
                  <c:pt idx="575">
                    <c:v>12:23:23</c:v>
                  </c:pt>
                  <c:pt idx="576">
                    <c:v>12:38:23</c:v>
                  </c:pt>
                  <c:pt idx="577">
                    <c:v>12:53:23</c:v>
                  </c:pt>
                  <c:pt idx="578">
                    <c:v>13:08:23</c:v>
                  </c:pt>
                  <c:pt idx="579">
                    <c:v>13:23:23</c:v>
                  </c:pt>
                  <c:pt idx="580">
                    <c:v>13:38:23</c:v>
                  </c:pt>
                  <c:pt idx="581">
                    <c:v>13:53:23</c:v>
                  </c:pt>
                  <c:pt idx="582">
                    <c:v>14:08:23</c:v>
                  </c:pt>
                  <c:pt idx="583">
                    <c:v>14:23:23</c:v>
                  </c:pt>
                  <c:pt idx="584">
                    <c:v>14:38:23</c:v>
                  </c:pt>
                  <c:pt idx="585">
                    <c:v>14:53:23</c:v>
                  </c:pt>
                  <c:pt idx="586">
                    <c:v>15:08:23</c:v>
                  </c:pt>
                  <c:pt idx="587">
                    <c:v>15:23:23</c:v>
                  </c:pt>
                  <c:pt idx="588">
                    <c:v>15:38:23</c:v>
                  </c:pt>
                  <c:pt idx="589">
                    <c:v>15:53:23</c:v>
                  </c:pt>
                  <c:pt idx="590">
                    <c:v>16:08:23</c:v>
                  </c:pt>
                  <c:pt idx="591">
                    <c:v>16:23:23</c:v>
                  </c:pt>
                  <c:pt idx="592">
                    <c:v>16:38:23</c:v>
                  </c:pt>
                  <c:pt idx="593">
                    <c:v>16:53:23</c:v>
                  </c:pt>
                  <c:pt idx="594">
                    <c:v>17:08:23</c:v>
                  </c:pt>
                  <c:pt idx="595">
                    <c:v>17:23:23</c:v>
                  </c:pt>
                  <c:pt idx="596">
                    <c:v>17:38:23</c:v>
                  </c:pt>
                  <c:pt idx="597">
                    <c:v>17:53:23</c:v>
                  </c:pt>
                  <c:pt idx="598">
                    <c:v>18:08:23</c:v>
                  </c:pt>
                  <c:pt idx="599">
                    <c:v>18:23:23</c:v>
                  </c:pt>
                  <c:pt idx="600">
                    <c:v>18:38:23</c:v>
                  </c:pt>
                  <c:pt idx="601">
                    <c:v>18:53:23</c:v>
                  </c:pt>
                  <c:pt idx="602">
                    <c:v>19:08:23</c:v>
                  </c:pt>
                  <c:pt idx="603">
                    <c:v>19:23:23</c:v>
                  </c:pt>
                  <c:pt idx="604">
                    <c:v>19:38:23</c:v>
                  </c:pt>
                  <c:pt idx="605">
                    <c:v>19:53:23</c:v>
                  </c:pt>
                  <c:pt idx="606">
                    <c:v>20:08:23</c:v>
                  </c:pt>
                  <c:pt idx="607">
                    <c:v>20:23:23</c:v>
                  </c:pt>
                  <c:pt idx="608">
                    <c:v>20:38:23</c:v>
                  </c:pt>
                  <c:pt idx="609">
                    <c:v>20:53:23</c:v>
                  </c:pt>
                  <c:pt idx="610">
                    <c:v>21:08:23</c:v>
                  </c:pt>
                  <c:pt idx="611">
                    <c:v>21:23:23</c:v>
                  </c:pt>
                  <c:pt idx="612">
                    <c:v>21:38:23</c:v>
                  </c:pt>
                  <c:pt idx="613">
                    <c:v>21:53:23</c:v>
                  </c:pt>
                  <c:pt idx="614">
                    <c:v>22:08:23</c:v>
                  </c:pt>
                  <c:pt idx="615">
                    <c:v>22:23:23</c:v>
                  </c:pt>
                  <c:pt idx="616">
                    <c:v>22:38:23</c:v>
                  </c:pt>
                  <c:pt idx="617">
                    <c:v>22:53:23</c:v>
                  </c:pt>
                  <c:pt idx="618">
                    <c:v>23:08:23</c:v>
                  </c:pt>
                  <c:pt idx="619">
                    <c:v>23:23:23</c:v>
                  </c:pt>
                  <c:pt idx="620">
                    <c:v>23:38:23</c:v>
                  </c:pt>
                  <c:pt idx="621">
                    <c:v>23:53:23</c:v>
                  </c:pt>
                  <c:pt idx="622">
                    <c:v>0:08:23</c:v>
                  </c:pt>
                  <c:pt idx="623">
                    <c:v>0:23:23</c:v>
                  </c:pt>
                  <c:pt idx="624">
                    <c:v>0:38:23</c:v>
                  </c:pt>
                  <c:pt idx="625">
                    <c:v>0:53:23</c:v>
                  </c:pt>
                  <c:pt idx="626">
                    <c:v>1:08:23</c:v>
                  </c:pt>
                  <c:pt idx="627">
                    <c:v>1:23:23</c:v>
                  </c:pt>
                  <c:pt idx="628">
                    <c:v>1:38:23</c:v>
                  </c:pt>
                  <c:pt idx="629">
                    <c:v>1:53:23</c:v>
                  </c:pt>
                  <c:pt idx="630">
                    <c:v>2:08:23</c:v>
                  </c:pt>
                  <c:pt idx="631">
                    <c:v>2:23:23</c:v>
                  </c:pt>
                  <c:pt idx="632">
                    <c:v>2:38:23</c:v>
                  </c:pt>
                  <c:pt idx="633">
                    <c:v>2:53:23</c:v>
                  </c:pt>
                  <c:pt idx="634">
                    <c:v>3:08:23</c:v>
                  </c:pt>
                  <c:pt idx="635">
                    <c:v>3:23:23</c:v>
                  </c:pt>
                  <c:pt idx="636">
                    <c:v>3:38:23</c:v>
                  </c:pt>
                  <c:pt idx="637">
                    <c:v>3:53:23</c:v>
                  </c:pt>
                  <c:pt idx="638">
                    <c:v>4:08:23</c:v>
                  </c:pt>
                  <c:pt idx="639">
                    <c:v>4:23:23</c:v>
                  </c:pt>
                  <c:pt idx="640">
                    <c:v>4:38:23</c:v>
                  </c:pt>
                  <c:pt idx="641">
                    <c:v>4:53:23</c:v>
                  </c:pt>
                  <c:pt idx="642">
                    <c:v>5:08:23</c:v>
                  </c:pt>
                  <c:pt idx="643">
                    <c:v>5:23:23</c:v>
                  </c:pt>
                  <c:pt idx="644">
                    <c:v>5:38:23</c:v>
                  </c:pt>
                  <c:pt idx="645">
                    <c:v>5:53:23</c:v>
                  </c:pt>
                  <c:pt idx="646">
                    <c:v>6:08:23</c:v>
                  </c:pt>
                  <c:pt idx="647">
                    <c:v>6:23:23</c:v>
                  </c:pt>
                  <c:pt idx="648">
                    <c:v>6:38:23</c:v>
                  </c:pt>
                  <c:pt idx="649">
                    <c:v>6:53:23</c:v>
                  </c:pt>
                  <c:pt idx="650">
                    <c:v>7:08:23</c:v>
                  </c:pt>
                  <c:pt idx="651">
                    <c:v>7:23:23</c:v>
                  </c:pt>
                  <c:pt idx="652">
                    <c:v>7:38:23</c:v>
                  </c:pt>
                  <c:pt idx="653">
                    <c:v>7:53:23</c:v>
                  </c:pt>
                  <c:pt idx="654">
                    <c:v>8:08:23</c:v>
                  </c:pt>
                  <c:pt idx="655">
                    <c:v>8:23:23</c:v>
                  </c:pt>
                  <c:pt idx="656">
                    <c:v>8:38:23</c:v>
                  </c:pt>
                  <c:pt idx="657">
                    <c:v>8:53:23</c:v>
                  </c:pt>
                  <c:pt idx="658">
                    <c:v>9:08:23</c:v>
                  </c:pt>
                  <c:pt idx="659">
                    <c:v>9:23:23</c:v>
                  </c:pt>
                  <c:pt idx="660">
                    <c:v>9:38:23</c:v>
                  </c:pt>
                  <c:pt idx="661">
                    <c:v>9:53:23</c:v>
                  </c:pt>
                  <c:pt idx="662">
                    <c:v>10:08:23</c:v>
                  </c:pt>
                  <c:pt idx="663">
                    <c:v>10:23:23</c:v>
                  </c:pt>
                  <c:pt idx="664">
                    <c:v>10:38:23</c:v>
                  </c:pt>
                  <c:pt idx="665">
                    <c:v>10:53:23</c:v>
                  </c:pt>
                  <c:pt idx="666">
                    <c:v>11:08:23</c:v>
                  </c:pt>
                  <c:pt idx="667">
                    <c:v>11:23:23</c:v>
                  </c:pt>
                  <c:pt idx="668">
                    <c:v>11:38:23</c:v>
                  </c:pt>
                  <c:pt idx="669">
                    <c:v>11:53:23</c:v>
                  </c:pt>
                  <c:pt idx="670">
                    <c:v>12:08:23</c:v>
                  </c:pt>
                  <c:pt idx="671">
                    <c:v>12:23:23</c:v>
                  </c:pt>
                  <c:pt idx="672">
                    <c:v>12:38:23</c:v>
                  </c:pt>
                  <c:pt idx="673">
                    <c:v>12:53:23</c:v>
                  </c:pt>
                  <c:pt idx="674">
                    <c:v>13:08:23</c:v>
                  </c:pt>
                  <c:pt idx="675">
                    <c:v>13:23:23</c:v>
                  </c:pt>
                  <c:pt idx="676">
                    <c:v>13:38:23</c:v>
                  </c:pt>
                  <c:pt idx="677">
                    <c:v>13:53:23</c:v>
                  </c:pt>
                  <c:pt idx="678">
                    <c:v>14:08:23</c:v>
                  </c:pt>
                  <c:pt idx="679">
                    <c:v>14:23:23</c:v>
                  </c:pt>
                  <c:pt idx="680">
                    <c:v>14:38:23</c:v>
                  </c:pt>
                  <c:pt idx="681">
                    <c:v>14:53:23</c:v>
                  </c:pt>
                  <c:pt idx="682">
                    <c:v>15:08:23</c:v>
                  </c:pt>
                  <c:pt idx="683">
                    <c:v>15:23:23</c:v>
                  </c:pt>
                  <c:pt idx="684">
                    <c:v>15:38:23</c:v>
                  </c:pt>
                  <c:pt idx="685">
                    <c:v>15:53:23</c:v>
                  </c:pt>
                  <c:pt idx="686">
                    <c:v>16:08:23</c:v>
                  </c:pt>
                  <c:pt idx="687">
                    <c:v>16:23:23</c:v>
                  </c:pt>
                  <c:pt idx="688">
                    <c:v>16:38:23</c:v>
                  </c:pt>
                  <c:pt idx="689">
                    <c:v>16:53:23</c:v>
                  </c:pt>
                  <c:pt idx="690">
                    <c:v>17:08:23</c:v>
                  </c:pt>
                  <c:pt idx="691">
                    <c:v>17:23:23</c:v>
                  </c:pt>
                  <c:pt idx="692">
                    <c:v>17:38:23</c:v>
                  </c:pt>
                  <c:pt idx="693">
                    <c:v>17:53:23</c:v>
                  </c:pt>
                  <c:pt idx="694">
                    <c:v>18:08:23</c:v>
                  </c:pt>
                  <c:pt idx="695">
                    <c:v>18:23:23</c:v>
                  </c:pt>
                  <c:pt idx="696">
                    <c:v>18:38:23</c:v>
                  </c:pt>
                  <c:pt idx="697">
                    <c:v>18:53:23</c:v>
                  </c:pt>
                  <c:pt idx="698">
                    <c:v>19:08:23</c:v>
                  </c:pt>
                  <c:pt idx="699">
                    <c:v>19:23:23</c:v>
                  </c:pt>
                  <c:pt idx="700">
                    <c:v>19:38:23</c:v>
                  </c:pt>
                  <c:pt idx="701">
                    <c:v>19:53:23</c:v>
                  </c:pt>
                  <c:pt idx="702">
                    <c:v>20:08:23</c:v>
                  </c:pt>
                  <c:pt idx="703">
                    <c:v>20:23:23</c:v>
                  </c:pt>
                  <c:pt idx="704">
                    <c:v>20:38:23</c:v>
                  </c:pt>
                  <c:pt idx="705">
                    <c:v>20:53:23</c:v>
                  </c:pt>
                  <c:pt idx="706">
                    <c:v>21:08:23</c:v>
                  </c:pt>
                  <c:pt idx="707">
                    <c:v>21:23:23</c:v>
                  </c:pt>
                  <c:pt idx="708">
                    <c:v>21:38:23</c:v>
                  </c:pt>
                  <c:pt idx="709">
                    <c:v>21:53:23</c:v>
                  </c:pt>
                  <c:pt idx="710">
                    <c:v>22:08:23</c:v>
                  </c:pt>
                  <c:pt idx="711">
                    <c:v>22:23:23</c:v>
                  </c:pt>
                  <c:pt idx="712">
                    <c:v>22:38:23</c:v>
                  </c:pt>
                  <c:pt idx="713">
                    <c:v>22:53:23</c:v>
                  </c:pt>
                  <c:pt idx="714">
                    <c:v>23:08:23</c:v>
                  </c:pt>
                  <c:pt idx="715">
                    <c:v>23:23:23</c:v>
                  </c:pt>
                  <c:pt idx="716">
                    <c:v>23:38:23</c:v>
                  </c:pt>
                  <c:pt idx="717">
                    <c:v>23:53:23</c:v>
                  </c:pt>
                  <c:pt idx="718">
                    <c:v>0:08:23</c:v>
                  </c:pt>
                  <c:pt idx="719">
                    <c:v>0:23:23</c:v>
                  </c:pt>
                  <c:pt idx="720">
                    <c:v>0:38:23</c:v>
                  </c:pt>
                  <c:pt idx="721">
                    <c:v>0:53:23</c:v>
                  </c:pt>
                  <c:pt idx="722">
                    <c:v>1:08:23</c:v>
                  </c:pt>
                  <c:pt idx="723">
                    <c:v>1:23:23</c:v>
                  </c:pt>
                  <c:pt idx="724">
                    <c:v>1:38:23</c:v>
                  </c:pt>
                  <c:pt idx="725">
                    <c:v>1:53:23</c:v>
                  </c:pt>
                  <c:pt idx="726">
                    <c:v>2:08:23</c:v>
                  </c:pt>
                  <c:pt idx="727">
                    <c:v>2:23:23</c:v>
                  </c:pt>
                  <c:pt idx="728">
                    <c:v>2:38:23</c:v>
                  </c:pt>
                  <c:pt idx="729">
                    <c:v>2:53:23</c:v>
                  </c:pt>
                  <c:pt idx="730">
                    <c:v>3:08:23</c:v>
                  </c:pt>
                  <c:pt idx="731">
                    <c:v>3:23:23</c:v>
                  </c:pt>
                  <c:pt idx="732">
                    <c:v>3:38:23</c:v>
                  </c:pt>
                  <c:pt idx="733">
                    <c:v>3:53:23</c:v>
                  </c:pt>
                  <c:pt idx="734">
                    <c:v>4:08:23</c:v>
                  </c:pt>
                  <c:pt idx="735">
                    <c:v>4:23:23</c:v>
                  </c:pt>
                  <c:pt idx="736">
                    <c:v>4:38:23</c:v>
                  </c:pt>
                  <c:pt idx="737">
                    <c:v>4:53:23</c:v>
                  </c:pt>
                  <c:pt idx="738">
                    <c:v>5:08:23</c:v>
                  </c:pt>
                  <c:pt idx="739">
                    <c:v>5:23:23</c:v>
                  </c:pt>
                  <c:pt idx="740">
                    <c:v>5:38:23</c:v>
                  </c:pt>
                  <c:pt idx="741">
                    <c:v>5:53:23</c:v>
                  </c:pt>
                  <c:pt idx="742">
                    <c:v>6:08:23</c:v>
                  </c:pt>
                  <c:pt idx="743">
                    <c:v>6:23:23</c:v>
                  </c:pt>
                  <c:pt idx="744">
                    <c:v>6:38:23</c:v>
                  </c:pt>
                  <c:pt idx="745">
                    <c:v>6:53:23</c:v>
                  </c:pt>
                  <c:pt idx="746">
                    <c:v>7:08:23</c:v>
                  </c:pt>
                  <c:pt idx="747">
                    <c:v>7:23:23</c:v>
                  </c:pt>
                  <c:pt idx="748">
                    <c:v>7:38:23</c:v>
                  </c:pt>
                  <c:pt idx="749">
                    <c:v>7:53:23</c:v>
                  </c:pt>
                  <c:pt idx="750">
                    <c:v>8:08:23</c:v>
                  </c:pt>
                  <c:pt idx="751">
                    <c:v>8:23:23</c:v>
                  </c:pt>
                  <c:pt idx="752">
                    <c:v>8:38:23</c:v>
                  </c:pt>
                  <c:pt idx="753">
                    <c:v>8:53:23</c:v>
                  </c:pt>
                  <c:pt idx="754">
                    <c:v>9:08:23</c:v>
                  </c:pt>
                  <c:pt idx="755">
                    <c:v>9:23:23</c:v>
                  </c:pt>
                  <c:pt idx="756">
                    <c:v>9:38:23</c:v>
                  </c:pt>
                  <c:pt idx="757">
                    <c:v>9:53:23</c:v>
                  </c:pt>
                  <c:pt idx="758">
                    <c:v>10:08:23</c:v>
                  </c:pt>
                  <c:pt idx="759">
                    <c:v>10:23:23</c:v>
                  </c:pt>
                  <c:pt idx="760">
                    <c:v>10:38:23</c:v>
                  </c:pt>
                  <c:pt idx="761">
                    <c:v>10:53:23</c:v>
                  </c:pt>
                  <c:pt idx="762">
                    <c:v>11:08:23</c:v>
                  </c:pt>
                  <c:pt idx="763">
                    <c:v>11:23:23</c:v>
                  </c:pt>
                  <c:pt idx="764">
                    <c:v>11:38:23</c:v>
                  </c:pt>
                  <c:pt idx="765">
                    <c:v>11:53:23</c:v>
                  </c:pt>
                  <c:pt idx="766">
                    <c:v>12:08:23</c:v>
                  </c:pt>
                  <c:pt idx="767">
                    <c:v>12:23:23</c:v>
                  </c:pt>
                  <c:pt idx="768">
                    <c:v>12:38:23</c:v>
                  </c:pt>
                  <c:pt idx="769">
                    <c:v>12:53:23</c:v>
                  </c:pt>
                  <c:pt idx="770">
                    <c:v>13:08:23</c:v>
                  </c:pt>
                  <c:pt idx="771">
                    <c:v>13:23:23</c:v>
                  </c:pt>
                  <c:pt idx="772">
                    <c:v>13:38:23</c:v>
                  </c:pt>
                  <c:pt idx="773">
                    <c:v>13:53:23</c:v>
                  </c:pt>
                  <c:pt idx="774">
                    <c:v>14:08:23</c:v>
                  </c:pt>
                  <c:pt idx="775">
                    <c:v>14:23:23</c:v>
                  </c:pt>
                  <c:pt idx="776">
                    <c:v>14:38:23</c:v>
                  </c:pt>
                  <c:pt idx="777">
                    <c:v>14:53:23</c:v>
                  </c:pt>
                  <c:pt idx="778">
                    <c:v>15:08:23</c:v>
                  </c:pt>
                  <c:pt idx="779">
                    <c:v>15:23:23</c:v>
                  </c:pt>
                  <c:pt idx="780">
                    <c:v>15:38:23</c:v>
                  </c:pt>
                  <c:pt idx="781">
                    <c:v>15:53:23</c:v>
                  </c:pt>
                  <c:pt idx="782">
                    <c:v>16:08:23</c:v>
                  </c:pt>
                  <c:pt idx="783">
                    <c:v>16:23:23</c:v>
                  </c:pt>
                  <c:pt idx="784">
                    <c:v>16:38:23</c:v>
                  </c:pt>
                  <c:pt idx="785">
                    <c:v>16:53:23</c:v>
                  </c:pt>
                  <c:pt idx="786">
                    <c:v>17:08:23</c:v>
                  </c:pt>
                  <c:pt idx="787">
                    <c:v>17:23:23</c:v>
                  </c:pt>
                  <c:pt idx="788">
                    <c:v>17:38:23</c:v>
                  </c:pt>
                  <c:pt idx="789">
                    <c:v>17:53:23</c:v>
                  </c:pt>
                  <c:pt idx="790">
                    <c:v>18:08:23</c:v>
                  </c:pt>
                  <c:pt idx="791">
                    <c:v>18:23:23</c:v>
                  </c:pt>
                  <c:pt idx="792">
                    <c:v>18:38:23</c:v>
                  </c:pt>
                  <c:pt idx="793">
                    <c:v>18:53:23</c:v>
                  </c:pt>
                  <c:pt idx="794">
                    <c:v>19:08:23</c:v>
                  </c:pt>
                  <c:pt idx="795">
                    <c:v>19:23:23</c:v>
                  </c:pt>
                  <c:pt idx="796">
                    <c:v>19:38:23</c:v>
                  </c:pt>
                  <c:pt idx="797">
                    <c:v>19:53:23</c:v>
                  </c:pt>
                  <c:pt idx="798">
                    <c:v>20:08:23</c:v>
                  </c:pt>
                  <c:pt idx="799">
                    <c:v>20:23:23</c:v>
                  </c:pt>
                  <c:pt idx="800">
                    <c:v>20:38:23</c:v>
                  </c:pt>
                  <c:pt idx="801">
                    <c:v>20:53:23</c:v>
                  </c:pt>
                  <c:pt idx="802">
                    <c:v>21:08:23</c:v>
                  </c:pt>
                  <c:pt idx="803">
                    <c:v>21:23:23</c:v>
                  </c:pt>
                  <c:pt idx="804">
                    <c:v>21:38:23</c:v>
                  </c:pt>
                  <c:pt idx="805">
                    <c:v>21:53:23</c:v>
                  </c:pt>
                  <c:pt idx="806">
                    <c:v>22:08:23</c:v>
                  </c:pt>
                  <c:pt idx="807">
                    <c:v>22:23:23</c:v>
                  </c:pt>
                  <c:pt idx="808">
                    <c:v>22:38:23</c:v>
                  </c:pt>
                  <c:pt idx="809">
                    <c:v>22:53:23</c:v>
                  </c:pt>
                  <c:pt idx="810">
                    <c:v>23:08:23</c:v>
                  </c:pt>
                  <c:pt idx="811">
                    <c:v>23:23:23</c:v>
                  </c:pt>
                  <c:pt idx="812">
                    <c:v>23:38:23</c:v>
                  </c:pt>
                  <c:pt idx="813">
                    <c:v>23:53:23</c:v>
                  </c:pt>
                  <c:pt idx="814">
                    <c:v>0:08:23</c:v>
                  </c:pt>
                  <c:pt idx="815">
                    <c:v>0:23:23</c:v>
                  </c:pt>
                  <c:pt idx="816">
                    <c:v>0:38:23</c:v>
                  </c:pt>
                  <c:pt idx="817">
                    <c:v>0:53:23</c:v>
                  </c:pt>
                  <c:pt idx="818">
                    <c:v>1:08:23</c:v>
                  </c:pt>
                  <c:pt idx="819">
                    <c:v>1:23:23</c:v>
                  </c:pt>
                  <c:pt idx="820">
                    <c:v>1:38:23</c:v>
                  </c:pt>
                  <c:pt idx="821">
                    <c:v>1:53:23</c:v>
                  </c:pt>
                  <c:pt idx="822">
                    <c:v>2:08:23</c:v>
                  </c:pt>
                  <c:pt idx="823">
                    <c:v>2:23:23</c:v>
                  </c:pt>
                  <c:pt idx="824">
                    <c:v>2:38:23</c:v>
                  </c:pt>
                  <c:pt idx="825">
                    <c:v>2:53:23</c:v>
                  </c:pt>
                  <c:pt idx="826">
                    <c:v>3:08:23</c:v>
                  </c:pt>
                  <c:pt idx="827">
                    <c:v>3:23:23</c:v>
                  </c:pt>
                  <c:pt idx="828">
                    <c:v>3:38:23</c:v>
                  </c:pt>
                  <c:pt idx="829">
                    <c:v>3:53:23</c:v>
                  </c:pt>
                  <c:pt idx="830">
                    <c:v>4:08:23</c:v>
                  </c:pt>
                  <c:pt idx="831">
                    <c:v>4:23:23</c:v>
                  </c:pt>
                  <c:pt idx="832">
                    <c:v>4:38:23</c:v>
                  </c:pt>
                  <c:pt idx="833">
                    <c:v>4:53:23</c:v>
                  </c:pt>
                  <c:pt idx="834">
                    <c:v>5:08:23</c:v>
                  </c:pt>
                  <c:pt idx="835">
                    <c:v>5:23:23</c:v>
                  </c:pt>
                  <c:pt idx="836">
                    <c:v>5:38:23</c:v>
                  </c:pt>
                  <c:pt idx="837">
                    <c:v>5:53:23</c:v>
                  </c:pt>
                  <c:pt idx="838">
                    <c:v>6:08:23</c:v>
                  </c:pt>
                  <c:pt idx="839">
                    <c:v>6:23:23</c:v>
                  </c:pt>
                  <c:pt idx="840">
                    <c:v>6:38:23</c:v>
                  </c:pt>
                  <c:pt idx="841">
                    <c:v>6:53:23</c:v>
                  </c:pt>
                  <c:pt idx="842">
                    <c:v>7:08:23</c:v>
                  </c:pt>
                  <c:pt idx="843">
                    <c:v>7:23:23</c:v>
                  </c:pt>
                  <c:pt idx="844">
                    <c:v>7:38:23</c:v>
                  </c:pt>
                  <c:pt idx="845">
                    <c:v>7:53:23</c:v>
                  </c:pt>
                  <c:pt idx="846">
                    <c:v>8:08:23</c:v>
                  </c:pt>
                  <c:pt idx="847">
                    <c:v>8:23:23</c:v>
                  </c:pt>
                  <c:pt idx="848">
                    <c:v>8:38:23</c:v>
                  </c:pt>
                  <c:pt idx="849">
                    <c:v>8:53:23</c:v>
                  </c:pt>
                  <c:pt idx="850">
                    <c:v>9:08:23</c:v>
                  </c:pt>
                  <c:pt idx="851">
                    <c:v>9:23:23</c:v>
                  </c:pt>
                  <c:pt idx="852">
                    <c:v>9:38:23</c:v>
                  </c:pt>
                  <c:pt idx="853">
                    <c:v>9:53:23</c:v>
                  </c:pt>
                  <c:pt idx="854">
                    <c:v>10:08:23</c:v>
                  </c:pt>
                  <c:pt idx="855">
                    <c:v>10:23:23</c:v>
                  </c:pt>
                  <c:pt idx="856">
                    <c:v>10:38:23</c:v>
                  </c:pt>
                  <c:pt idx="857">
                    <c:v>10:53:23</c:v>
                  </c:pt>
                  <c:pt idx="858">
                    <c:v>11:08:23</c:v>
                  </c:pt>
                  <c:pt idx="859">
                    <c:v>11:23:23</c:v>
                  </c:pt>
                  <c:pt idx="860">
                    <c:v>11:38:23</c:v>
                  </c:pt>
                  <c:pt idx="861">
                    <c:v>11:53:23</c:v>
                  </c:pt>
                  <c:pt idx="862">
                    <c:v>12:08:23</c:v>
                  </c:pt>
                  <c:pt idx="863">
                    <c:v>12:23:23</c:v>
                  </c:pt>
                  <c:pt idx="864">
                    <c:v>12:38:23</c:v>
                  </c:pt>
                  <c:pt idx="865">
                    <c:v>12:53:23</c:v>
                  </c:pt>
                  <c:pt idx="866">
                    <c:v>13:08:23</c:v>
                  </c:pt>
                  <c:pt idx="867">
                    <c:v>13:23:23</c:v>
                  </c:pt>
                  <c:pt idx="868">
                    <c:v>13:38:23</c:v>
                  </c:pt>
                  <c:pt idx="869">
                    <c:v>13:53:23</c:v>
                  </c:pt>
                  <c:pt idx="870">
                    <c:v>14:08:23</c:v>
                  </c:pt>
                  <c:pt idx="871">
                    <c:v>14:23:23</c:v>
                  </c:pt>
                  <c:pt idx="872">
                    <c:v>14:38:23</c:v>
                  </c:pt>
                  <c:pt idx="873">
                    <c:v>14:53:23</c:v>
                  </c:pt>
                  <c:pt idx="874">
                    <c:v>15:08:23</c:v>
                  </c:pt>
                  <c:pt idx="875">
                    <c:v>15:23:23</c:v>
                  </c:pt>
                  <c:pt idx="876">
                    <c:v>15:38:23</c:v>
                  </c:pt>
                  <c:pt idx="877">
                    <c:v>15:53:23</c:v>
                  </c:pt>
                  <c:pt idx="878">
                    <c:v>16:08:23</c:v>
                  </c:pt>
                  <c:pt idx="879">
                    <c:v>16:23:23</c:v>
                  </c:pt>
                  <c:pt idx="880">
                    <c:v>16:38:23</c:v>
                  </c:pt>
                  <c:pt idx="881">
                    <c:v>16:53:23</c:v>
                  </c:pt>
                  <c:pt idx="882">
                    <c:v>17:08:23</c:v>
                  </c:pt>
                  <c:pt idx="883">
                    <c:v>17:23:23</c:v>
                  </c:pt>
                  <c:pt idx="884">
                    <c:v>17:38:23</c:v>
                  </c:pt>
                  <c:pt idx="885">
                    <c:v>17:53:23</c:v>
                  </c:pt>
                  <c:pt idx="886">
                    <c:v>18:08:23</c:v>
                  </c:pt>
                  <c:pt idx="887">
                    <c:v>18:23:23</c:v>
                  </c:pt>
                  <c:pt idx="888">
                    <c:v>18:38:23</c:v>
                  </c:pt>
                  <c:pt idx="889">
                    <c:v>18:53:23</c:v>
                  </c:pt>
                  <c:pt idx="890">
                    <c:v>19:08:23</c:v>
                  </c:pt>
                  <c:pt idx="891">
                    <c:v>19:23:23</c:v>
                  </c:pt>
                  <c:pt idx="892">
                    <c:v>19:38:23</c:v>
                  </c:pt>
                  <c:pt idx="893">
                    <c:v>19:53:23</c:v>
                  </c:pt>
                  <c:pt idx="894">
                    <c:v>20:08:23</c:v>
                  </c:pt>
                  <c:pt idx="895">
                    <c:v>20:23:23</c:v>
                  </c:pt>
                  <c:pt idx="896">
                    <c:v>20:38:23</c:v>
                  </c:pt>
                  <c:pt idx="897">
                    <c:v>20:53:23</c:v>
                  </c:pt>
                  <c:pt idx="898">
                    <c:v>21:08:23</c:v>
                  </c:pt>
                  <c:pt idx="899">
                    <c:v>21:23:23</c:v>
                  </c:pt>
                  <c:pt idx="900">
                    <c:v>21:38:23</c:v>
                  </c:pt>
                  <c:pt idx="901">
                    <c:v>21:53:23</c:v>
                  </c:pt>
                  <c:pt idx="902">
                    <c:v>22:08:23</c:v>
                  </c:pt>
                  <c:pt idx="903">
                    <c:v>22:23:23</c:v>
                  </c:pt>
                  <c:pt idx="904">
                    <c:v>22:38:23</c:v>
                  </c:pt>
                  <c:pt idx="905">
                    <c:v>22:53:23</c:v>
                  </c:pt>
                  <c:pt idx="906">
                    <c:v>23:08:23</c:v>
                  </c:pt>
                  <c:pt idx="907">
                    <c:v>23:23:23</c:v>
                  </c:pt>
                  <c:pt idx="908">
                    <c:v>23:38:23</c:v>
                  </c:pt>
                  <c:pt idx="909">
                    <c:v>23:53:23</c:v>
                  </c:pt>
                  <c:pt idx="910">
                    <c:v>0:08:23</c:v>
                  </c:pt>
                  <c:pt idx="911">
                    <c:v>0:23:23</c:v>
                  </c:pt>
                  <c:pt idx="912">
                    <c:v>0:38:23</c:v>
                  </c:pt>
                  <c:pt idx="913">
                    <c:v>0:53:23</c:v>
                  </c:pt>
                  <c:pt idx="914">
                    <c:v>1:08:23</c:v>
                  </c:pt>
                  <c:pt idx="915">
                    <c:v>1:23:23</c:v>
                  </c:pt>
                  <c:pt idx="916">
                    <c:v>1:38:23</c:v>
                  </c:pt>
                  <c:pt idx="917">
                    <c:v>1:53:23</c:v>
                  </c:pt>
                  <c:pt idx="918">
                    <c:v>2:08:23</c:v>
                  </c:pt>
                  <c:pt idx="919">
                    <c:v>2:23:23</c:v>
                  </c:pt>
                  <c:pt idx="920">
                    <c:v>2:38:23</c:v>
                  </c:pt>
                  <c:pt idx="921">
                    <c:v>2:53:23</c:v>
                  </c:pt>
                  <c:pt idx="922">
                    <c:v>3:08:23</c:v>
                  </c:pt>
                  <c:pt idx="923">
                    <c:v>3:23:23</c:v>
                  </c:pt>
                  <c:pt idx="924">
                    <c:v>3:38:23</c:v>
                  </c:pt>
                  <c:pt idx="925">
                    <c:v>3:53:23</c:v>
                  </c:pt>
                  <c:pt idx="926">
                    <c:v>4:08:23</c:v>
                  </c:pt>
                  <c:pt idx="927">
                    <c:v>4:23:23</c:v>
                  </c:pt>
                  <c:pt idx="928">
                    <c:v>4:38:23</c:v>
                  </c:pt>
                  <c:pt idx="929">
                    <c:v>4:53:23</c:v>
                  </c:pt>
                  <c:pt idx="930">
                    <c:v>5:08:23</c:v>
                  </c:pt>
                  <c:pt idx="931">
                    <c:v>5:23:23</c:v>
                  </c:pt>
                  <c:pt idx="932">
                    <c:v>5:38:23</c:v>
                  </c:pt>
                  <c:pt idx="933">
                    <c:v>5:53:23</c:v>
                  </c:pt>
                  <c:pt idx="934">
                    <c:v>6:08:23</c:v>
                  </c:pt>
                  <c:pt idx="935">
                    <c:v>6:23:23</c:v>
                  </c:pt>
                  <c:pt idx="936">
                    <c:v>6:38:23</c:v>
                  </c:pt>
                  <c:pt idx="937">
                    <c:v>6:53:23</c:v>
                  </c:pt>
                  <c:pt idx="938">
                    <c:v>7:08:23</c:v>
                  </c:pt>
                  <c:pt idx="939">
                    <c:v>7:23:23</c:v>
                  </c:pt>
                  <c:pt idx="940">
                    <c:v>7:38:23</c:v>
                  </c:pt>
                  <c:pt idx="941">
                    <c:v>7:53:23</c:v>
                  </c:pt>
                  <c:pt idx="942">
                    <c:v>8:08:23</c:v>
                  </c:pt>
                  <c:pt idx="943">
                    <c:v>8:23:23</c:v>
                  </c:pt>
                  <c:pt idx="944">
                    <c:v>8:38:23</c:v>
                  </c:pt>
                  <c:pt idx="945">
                    <c:v>8:53:23</c:v>
                  </c:pt>
                  <c:pt idx="946">
                    <c:v>9:08:23</c:v>
                  </c:pt>
                  <c:pt idx="947">
                    <c:v>9:23:23</c:v>
                  </c:pt>
                  <c:pt idx="948">
                    <c:v>9:38:23</c:v>
                  </c:pt>
                  <c:pt idx="949">
                    <c:v>9:53:23</c:v>
                  </c:pt>
                  <c:pt idx="950">
                    <c:v>10:08:23</c:v>
                  </c:pt>
                  <c:pt idx="951">
                    <c:v>10:23:23</c:v>
                  </c:pt>
                  <c:pt idx="952">
                    <c:v>10:38:23</c:v>
                  </c:pt>
                  <c:pt idx="953">
                    <c:v>10:53:23</c:v>
                  </c:pt>
                  <c:pt idx="954">
                    <c:v>11:08:23</c:v>
                  </c:pt>
                  <c:pt idx="955">
                    <c:v>11:23:23</c:v>
                  </c:pt>
                  <c:pt idx="956">
                    <c:v>11:38:23</c:v>
                  </c:pt>
                  <c:pt idx="957">
                    <c:v>11:53:23</c:v>
                  </c:pt>
                  <c:pt idx="958">
                    <c:v>12:08:23</c:v>
                  </c:pt>
                  <c:pt idx="959">
                    <c:v>12:23:23</c:v>
                  </c:pt>
                  <c:pt idx="960">
                    <c:v>12:38:23</c:v>
                  </c:pt>
                  <c:pt idx="961">
                    <c:v>12:53:23</c:v>
                  </c:pt>
                  <c:pt idx="962">
                    <c:v>13:08:23</c:v>
                  </c:pt>
                  <c:pt idx="963">
                    <c:v>13:23:23</c:v>
                  </c:pt>
                  <c:pt idx="964">
                    <c:v>13:38:23</c:v>
                  </c:pt>
                  <c:pt idx="965">
                    <c:v>13:53:23</c:v>
                  </c:pt>
                  <c:pt idx="966">
                    <c:v>14:08:23</c:v>
                  </c:pt>
                  <c:pt idx="967">
                    <c:v>14:23:23</c:v>
                  </c:pt>
                  <c:pt idx="968">
                    <c:v>14:38:23</c:v>
                  </c:pt>
                  <c:pt idx="969">
                    <c:v>14:53:23</c:v>
                  </c:pt>
                  <c:pt idx="970">
                    <c:v>15:08:23</c:v>
                  </c:pt>
                  <c:pt idx="971">
                    <c:v>15:23:23</c:v>
                  </c:pt>
                  <c:pt idx="972">
                    <c:v>15:38:23</c:v>
                  </c:pt>
                  <c:pt idx="973">
                    <c:v>15:53:23</c:v>
                  </c:pt>
                  <c:pt idx="974">
                    <c:v>16:08:23</c:v>
                  </c:pt>
                  <c:pt idx="975">
                    <c:v>16:23:23</c:v>
                  </c:pt>
                  <c:pt idx="976">
                    <c:v>16:38:23</c:v>
                  </c:pt>
                  <c:pt idx="977">
                    <c:v>16:53:23</c:v>
                  </c:pt>
                  <c:pt idx="978">
                    <c:v>17:08:23</c:v>
                  </c:pt>
                  <c:pt idx="979">
                    <c:v>17:23:23</c:v>
                  </c:pt>
                  <c:pt idx="980">
                    <c:v>17:38:23</c:v>
                  </c:pt>
                  <c:pt idx="981">
                    <c:v>17:53:23</c:v>
                  </c:pt>
                  <c:pt idx="982">
                    <c:v>18:08:23</c:v>
                  </c:pt>
                  <c:pt idx="983">
                    <c:v>18:23:23</c:v>
                  </c:pt>
                  <c:pt idx="984">
                    <c:v>18:38:23</c:v>
                  </c:pt>
                  <c:pt idx="985">
                    <c:v>18:53:23</c:v>
                  </c:pt>
                  <c:pt idx="986">
                    <c:v>19:08:23</c:v>
                  </c:pt>
                  <c:pt idx="987">
                    <c:v>19:23:23</c:v>
                  </c:pt>
                  <c:pt idx="988">
                    <c:v>19:38:23</c:v>
                  </c:pt>
                  <c:pt idx="989">
                    <c:v>19:53:23</c:v>
                  </c:pt>
                  <c:pt idx="990">
                    <c:v>20:08:23</c:v>
                  </c:pt>
                  <c:pt idx="991">
                    <c:v>20:23:23</c:v>
                  </c:pt>
                  <c:pt idx="992">
                    <c:v>20:38:23</c:v>
                  </c:pt>
                  <c:pt idx="993">
                    <c:v>20:53:23</c:v>
                  </c:pt>
                  <c:pt idx="994">
                    <c:v>21:08:23</c:v>
                  </c:pt>
                  <c:pt idx="995">
                    <c:v>21:23:23</c:v>
                  </c:pt>
                  <c:pt idx="996">
                    <c:v>21:38:23</c:v>
                  </c:pt>
                  <c:pt idx="997">
                    <c:v>21:53:23</c:v>
                  </c:pt>
                  <c:pt idx="998">
                    <c:v>22:08:23</c:v>
                  </c:pt>
                  <c:pt idx="999">
                    <c:v>22:23:23</c:v>
                  </c:pt>
                  <c:pt idx="1000">
                    <c:v>22:38:23</c:v>
                  </c:pt>
                  <c:pt idx="1001">
                    <c:v>22:53:23</c:v>
                  </c:pt>
                  <c:pt idx="1002">
                    <c:v>23:08:23</c:v>
                  </c:pt>
                  <c:pt idx="1003">
                    <c:v>23:23:23</c:v>
                  </c:pt>
                  <c:pt idx="1004">
                    <c:v>23:38:23</c:v>
                  </c:pt>
                  <c:pt idx="1005">
                    <c:v>23:53:23</c:v>
                  </c:pt>
                  <c:pt idx="1006">
                    <c:v>0:08:23</c:v>
                  </c:pt>
                  <c:pt idx="1007">
                    <c:v>0:23:23</c:v>
                  </c:pt>
                  <c:pt idx="1008">
                    <c:v>0:38:23</c:v>
                  </c:pt>
                  <c:pt idx="1009">
                    <c:v>0:53:23</c:v>
                  </c:pt>
                  <c:pt idx="1010">
                    <c:v>1:08:23</c:v>
                  </c:pt>
                  <c:pt idx="1011">
                    <c:v>1:23:23</c:v>
                  </c:pt>
                  <c:pt idx="1012">
                    <c:v>1:38:23</c:v>
                  </c:pt>
                  <c:pt idx="1013">
                    <c:v>1:53:23</c:v>
                  </c:pt>
                  <c:pt idx="1014">
                    <c:v>2:08:23</c:v>
                  </c:pt>
                  <c:pt idx="1015">
                    <c:v>2:23:23</c:v>
                  </c:pt>
                  <c:pt idx="1016">
                    <c:v>2:38:23</c:v>
                  </c:pt>
                  <c:pt idx="1017">
                    <c:v>2:53:23</c:v>
                  </c:pt>
                  <c:pt idx="1018">
                    <c:v>3:08:23</c:v>
                  </c:pt>
                  <c:pt idx="1019">
                    <c:v>3:23:23</c:v>
                  </c:pt>
                  <c:pt idx="1020">
                    <c:v>3:38:23</c:v>
                  </c:pt>
                  <c:pt idx="1021">
                    <c:v>3:53:23</c:v>
                  </c:pt>
                  <c:pt idx="1022">
                    <c:v>4:08:23</c:v>
                  </c:pt>
                  <c:pt idx="1023">
                    <c:v>4:23:23</c:v>
                  </c:pt>
                  <c:pt idx="1024">
                    <c:v>4:38:23</c:v>
                  </c:pt>
                  <c:pt idx="1025">
                    <c:v>4:53:23</c:v>
                  </c:pt>
                  <c:pt idx="1026">
                    <c:v>5:08:23</c:v>
                  </c:pt>
                  <c:pt idx="1027">
                    <c:v>5:23:23</c:v>
                  </c:pt>
                  <c:pt idx="1028">
                    <c:v>5:38:23</c:v>
                  </c:pt>
                  <c:pt idx="1029">
                    <c:v>5:53:23</c:v>
                  </c:pt>
                  <c:pt idx="1030">
                    <c:v>6:08:23</c:v>
                  </c:pt>
                  <c:pt idx="1031">
                    <c:v>6:23:23</c:v>
                  </c:pt>
                  <c:pt idx="1032">
                    <c:v>6:38:23</c:v>
                  </c:pt>
                  <c:pt idx="1033">
                    <c:v>6:53:23</c:v>
                  </c:pt>
                  <c:pt idx="1034">
                    <c:v>7:08:23</c:v>
                  </c:pt>
                  <c:pt idx="1035">
                    <c:v>7:23:23</c:v>
                  </c:pt>
                  <c:pt idx="1036">
                    <c:v>7:38:23</c:v>
                  </c:pt>
                  <c:pt idx="1037">
                    <c:v>7:53:23</c:v>
                  </c:pt>
                  <c:pt idx="1038">
                    <c:v>8:08:23</c:v>
                  </c:pt>
                  <c:pt idx="1039">
                    <c:v>8:23:23</c:v>
                  </c:pt>
                  <c:pt idx="1040">
                    <c:v>8:38:23</c:v>
                  </c:pt>
                  <c:pt idx="1041">
                    <c:v>8:53:23</c:v>
                  </c:pt>
                  <c:pt idx="1042">
                    <c:v>9:08:23</c:v>
                  </c:pt>
                  <c:pt idx="1043">
                    <c:v>9:23:23</c:v>
                  </c:pt>
                  <c:pt idx="1044">
                    <c:v>9:38:23</c:v>
                  </c:pt>
                  <c:pt idx="1045">
                    <c:v>9:53:23</c:v>
                  </c:pt>
                  <c:pt idx="1046">
                    <c:v>10:08:23</c:v>
                  </c:pt>
                  <c:pt idx="1047">
                    <c:v>10:23:23</c:v>
                  </c:pt>
                  <c:pt idx="1048">
                    <c:v>10:38:23</c:v>
                  </c:pt>
                  <c:pt idx="1049">
                    <c:v>10:53:23</c:v>
                  </c:pt>
                  <c:pt idx="1050">
                    <c:v>11:08:23</c:v>
                  </c:pt>
                  <c:pt idx="1051">
                    <c:v>11:23:23</c:v>
                  </c:pt>
                  <c:pt idx="1052">
                    <c:v>11:38:23</c:v>
                  </c:pt>
                  <c:pt idx="1053">
                    <c:v>11:53:23</c:v>
                  </c:pt>
                  <c:pt idx="1054">
                    <c:v>12:08:23</c:v>
                  </c:pt>
                  <c:pt idx="1055">
                    <c:v>12:23:23</c:v>
                  </c:pt>
                  <c:pt idx="1056">
                    <c:v>12:38:23</c:v>
                  </c:pt>
                  <c:pt idx="1057">
                    <c:v>12:53:23</c:v>
                  </c:pt>
                  <c:pt idx="1058">
                    <c:v>13:08:23</c:v>
                  </c:pt>
                  <c:pt idx="1059">
                    <c:v>13:23:23</c:v>
                  </c:pt>
                  <c:pt idx="1060">
                    <c:v>13:38:23</c:v>
                  </c:pt>
                  <c:pt idx="1061">
                    <c:v>13:53:23</c:v>
                  </c:pt>
                  <c:pt idx="1062">
                    <c:v>14:08:23</c:v>
                  </c:pt>
                  <c:pt idx="1063">
                    <c:v>14:23:23</c:v>
                  </c:pt>
                  <c:pt idx="1064">
                    <c:v>14:38:23</c:v>
                  </c:pt>
                  <c:pt idx="1065">
                    <c:v>14:53:23</c:v>
                  </c:pt>
                  <c:pt idx="1066">
                    <c:v>15:08:23</c:v>
                  </c:pt>
                  <c:pt idx="1067">
                    <c:v>15:23:23</c:v>
                  </c:pt>
                  <c:pt idx="1068">
                    <c:v>15:38:23</c:v>
                  </c:pt>
                  <c:pt idx="1069">
                    <c:v>15:53:23</c:v>
                  </c:pt>
                  <c:pt idx="1070">
                    <c:v>16:08:23</c:v>
                  </c:pt>
                  <c:pt idx="1071">
                    <c:v>16:23:23</c:v>
                  </c:pt>
                  <c:pt idx="1072">
                    <c:v>16:38:23</c:v>
                  </c:pt>
                  <c:pt idx="1073">
                    <c:v>16:53:23</c:v>
                  </c:pt>
                  <c:pt idx="1074">
                    <c:v>17:08:23</c:v>
                  </c:pt>
                  <c:pt idx="1075">
                    <c:v>17:23:23</c:v>
                  </c:pt>
                  <c:pt idx="1076">
                    <c:v>17:38:23</c:v>
                  </c:pt>
                  <c:pt idx="1077">
                    <c:v>17:53:23</c:v>
                  </c:pt>
                  <c:pt idx="1078">
                    <c:v>18:08:23</c:v>
                  </c:pt>
                  <c:pt idx="1079">
                    <c:v>18:23:23</c:v>
                  </c:pt>
                  <c:pt idx="1080">
                    <c:v>18:38:23</c:v>
                  </c:pt>
                  <c:pt idx="1081">
                    <c:v>18:53:23</c:v>
                  </c:pt>
                  <c:pt idx="1082">
                    <c:v>19:08:23</c:v>
                  </c:pt>
                  <c:pt idx="1083">
                    <c:v>19:23:23</c:v>
                  </c:pt>
                  <c:pt idx="1084">
                    <c:v>19:38:23</c:v>
                  </c:pt>
                  <c:pt idx="1085">
                    <c:v>19:53:23</c:v>
                  </c:pt>
                  <c:pt idx="1086">
                    <c:v>20:08:23</c:v>
                  </c:pt>
                  <c:pt idx="1087">
                    <c:v>20:23:23</c:v>
                  </c:pt>
                  <c:pt idx="1088">
                    <c:v>20:38:23</c:v>
                  </c:pt>
                  <c:pt idx="1089">
                    <c:v>20:53:23</c:v>
                  </c:pt>
                  <c:pt idx="1090">
                    <c:v>21:08:23</c:v>
                  </c:pt>
                  <c:pt idx="1091">
                    <c:v>21:23:23</c:v>
                  </c:pt>
                  <c:pt idx="1092">
                    <c:v>21:38:23</c:v>
                  </c:pt>
                  <c:pt idx="1093">
                    <c:v>21:53:23</c:v>
                  </c:pt>
                  <c:pt idx="1094">
                    <c:v>22:08:23</c:v>
                  </c:pt>
                  <c:pt idx="1095">
                    <c:v>22:23:23</c:v>
                  </c:pt>
                  <c:pt idx="1096">
                    <c:v>22:38:23</c:v>
                  </c:pt>
                  <c:pt idx="1097">
                    <c:v>22:53:23</c:v>
                  </c:pt>
                  <c:pt idx="1098">
                    <c:v>23:08:23</c:v>
                  </c:pt>
                  <c:pt idx="1099">
                    <c:v>23:23:23</c:v>
                  </c:pt>
                  <c:pt idx="1100">
                    <c:v>23:38:23</c:v>
                  </c:pt>
                  <c:pt idx="1101">
                    <c:v>23:53:23</c:v>
                  </c:pt>
                  <c:pt idx="1102">
                    <c:v>0:08:23</c:v>
                  </c:pt>
                  <c:pt idx="1103">
                    <c:v>0:23:23</c:v>
                  </c:pt>
                  <c:pt idx="1104">
                    <c:v>0:38:23</c:v>
                  </c:pt>
                  <c:pt idx="1105">
                    <c:v>0:53:23</c:v>
                  </c:pt>
                  <c:pt idx="1106">
                    <c:v>1:08:23</c:v>
                  </c:pt>
                  <c:pt idx="1107">
                    <c:v>1:23:23</c:v>
                  </c:pt>
                  <c:pt idx="1108">
                    <c:v>1:38:23</c:v>
                  </c:pt>
                  <c:pt idx="1109">
                    <c:v>1:53:23</c:v>
                  </c:pt>
                  <c:pt idx="1110">
                    <c:v>2:08:23</c:v>
                  </c:pt>
                  <c:pt idx="1111">
                    <c:v>2:23:23</c:v>
                  </c:pt>
                  <c:pt idx="1112">
                    <c:v>2:38:23</c:v>
                  </c:pt>
                  <c:pt idx="1113">
                    <c:v>2:53:23</c:v>
                  </c:pt>
                  <c:pt idx="1114">
                    <c:v>3:08:23</c:v>
                  </c:pt>
                  <c:pt idx="1115">
                    <c:v>3:23:23</c:v>
                  </c:pt>
                  <c:pt idx="1116">
                    <c:v>3:38:23</c:v>
                  </c:pt>
                  <c:pt idx="1117">
                    <c:v>3:53:23</c:v>
                  </c:pt>
                  <c:pt idx="1118">
                    <c:v>4:08:23</c:v>
                  </c:pt>
                  <c:pt idx="1119">
                    <c:v>4:23:23</c:v>
                  </c:pt>
                  <c:pt idx="1120">
                    <c:v>4:38:23</c:v>
                  </c:pt>
                  <c:pt idx="1121">
                    <c:v>4:53:23</c:v>
                  </c:pt>
                  <c:pt idx="1122">
                    <c:v>5:08:23</c:v>
                  </c:pt>
                  <c:pt idx="1123">
                    <c:v>5:23:23</c:v>
                  </c:pt>
                  <c:pt idx="1124">
                    <c:v>5:38:23</c:v>
                  </c:pt>
                  <c:pt idx="1125">
                    <c:v>5:53:23</c:v>
                  </c:pt>
                  <c:pt idx="1126">
                    <c:v>6:08:23</c:v>
                  </c:pt>
                  <c:pt idx="1127">
                    <c:v>6:23:23</c:v>
                  </c:pt>
                  <c:pt idx="1128">
                    <c:v>6:38:23</c:v>
                  </c:pt>
                  <c:pt idx="1129">
                    <c:v>6:53:23</c:v>
                  </c:pt>
                  <c:pt idx="1130">
                    <c:v>7:08:23</c:v>
                  </c:pt>
                  <c:pt idx="1131">
                    <c:v>7:23:23</c:v>
                  </c:pt>
                  <c:pt idx="1132">
                    <c:v>7:38:23</c:v>
                  </c:pt>
                  <c:pt idx="1133">
                    <c:v>7:53:23</c:v>
                  </c:pt>
                  <c:pt idx="1134">
                    <c:v>8:08:23</c:v>
                  </c:pt>
                  <c:pt idx="1135">
                    <c:v>8:23:23</c:v>
                  </c:pt>
                  <c:pt idx="1136">
                    <c:v>8:38:23</c:v>
                  </c:pt>
                  <c:pt idx="1137">
                    <c:v>8:53:23</c:v>
                  </c:pt>
                  <c:pt idx="1138">
                    <c:v>9:08:23</c:v>
                  </c:pt>
                  <c:pt idx="1139">
                    <c:v>9:23:23</c:v>
                  </c:pt>
                  <c:pt idx="1140">
                    <c:v>9:38:23</c:v>
                  </c:pt>
                  <c:pt idx="1141">
                    <c:v>9:53:23</c:v>
                  </c:pt>
                  <c:pt idx="1142">
                    <c:v>10:08:23</c:v>
                  </c:pt>
                  <c:pt idx="1143">
                    <c:v>10:23:23</c:v>
                  </c:pt>
                  <c:pt idx="1144">
                    <c:v>10:38:23</c:v>
                  </c:pt>
                  <c:pt idx="1145">
                    <c:v>10:53:23</c:v>
                  </c:pt>
                  <c:pt idx="1146">
                    <c:v>11:08:23</c:v>
                  </c:pt>
                  <c:pt idx="1147">
                    <c:v>11:23:23</c:v>
                  </c:pt>
                  <c:pt idx="1148">
                    <c:v>11:38:23</c:v>
                  </c:pt>
                  <c:pt idx="1149">
                    <c:v>11:53:23</c:v>
                  </c:pt>
                  <c:pt idx="1150">
                    <c:v>12:08:23</c:v>
                  </c:pt>
                  <c:pt idx="1151">
                    <c:v>12:23:23</c:v>
                  </c:pt>
                  <c:pt idx="1152">
                    <c:v>12:38:23</c:v>
                  </c:pt>
                  <c:pt idx="1153">
                    <c:v>12:53:23</c:v>
                  </c:pt>
                  <c:pt idx="1154">
                    <c:v>13:08:23</c:v>
                  </c:pt>
                  <c:pt idx="1155">
                    <c:v>13:23:23</c:v>
                  </c:pt>
                  <c:pt idx="1156">
                    <c:v>13:38:23</c:v>
                  </c:pt>
                  <c:pt idx="1157">
                    <c:v>13:53:23</c:v>
                  </c:pt>
                  <c:pt idx="1158">
                    <c:v>14:08:23</c:v>
                  </c:pt>
                  <c:pt idx="1159">
                    <c:v>14:23:23</c:v>
                  </c:pt>
                  <c:pt idx="1160">
                    <c:v>14:38:23</c:v>
                  </c:pt>
                  <c:pt idx="1161">
                    <c:v>14:53:23</c:v>
                  </c:pt>
                  <c:pt idx="1162">
                    <c:v>15:08:23</c:v>
                  </c:pt>
                  <c:pt idx="1163">
                    <c:v>15:23:23</c:v>
                  </c:pt>
                  <c:pt idx="1164">
                    <c:v>15:38:23</c:v>
                  </c:pt>
                  <c:pt idx="1165">
                    <c:v>15:53:23</c:v>
                  </c:pt>
                  <c:pt idx="1166">
                    <c:v>16:08:23</c:v>
                  </c:pt>
                  <c:pt idx="1167">
                    <c:v>16:23:23</c:v>
                  </c:pt>
                  <c:pt idx="1168">
                    <c:v>16:38:23</c:v>
                  </c:pt>
                  <c:pt idx="1169">
                    <c:v>16:53:23</c:v>
                  </c:pt>
                  <c:pt idx="1170">
                    <c:v>17:08:23</c:v>
                  </c:pt>
                  <c:pt idx="1171">
                    <c:v>17:23:23</c:v>
                  </c:pt>
                  <c:pt idx="1172">
                    <c:v>17:38:23</c:v>
                  </c:pt>
                  <c:pt idx="1173">
                    <c:v>17:53:23</c:v>
                  </c:pt>
                  <c:pt idx="1174">
                    <c:v>18:08:23</c:v>
                  </c:pt>
                  <c:pt idx="1175">
                    <c:v>18:23:23</c:v>
                  </c:pt>
                  <c:pt idx="1176">
                    <c:v>18:38:23</c:v>
                  </c:pt>
                  <c:pt idx="1177">
                    <c:v>18:53:23</c:v>
                  </c:pt>
                  <c:pt idx="1178">
                    <c:v>19:08:23</c:v>
                  </c:pt>
                  <c:pt idx="1179">
                    <c:v>19:23:23</c:v>
                  </c:pt>
                  <c:pt idx="1180">
                    <c:v>19:38:23</c:v>
                  </c:pt>
                  <c:pt idx="1181">
                    <c:v>19:53:23</c:v>
                  </c:pt>
                  <c:pt idx="1182">
                    <c:v>20:08:23</c:v>
                  </c:pt>
                  <c:pt idx="1183">
                    <c:v>20:23:23</c:v>
                  </c:pt>
                  <c:pt idx="1184">
                    <c:v>20:38:23</c:v>
                  </c:pt>
                  <c:pt idx="1185">
                    <c:v>20:53:23</c:v>
                  </c:pt>
                  <c:pt idx="1186">
                    <c:v>21:08:23</c:v>
                  </c:pt>
                  <c:pt idx="1187">
                    <c:v>21:23:23</c:v>
                  </c:pt>
                  <c:pt idx="1188">
                    <c:v>21:38:23</c:v>
                  </c:pt>
                  <c:pt idx="1189">
                    <c:v>21:53:23</c:v>
                  </c:pt>
                  <c:pt idx="1190">
                    <c:v>22:08:23</c:v>
                  </c:pt>
                  <c:pt idx="1191">
                    <c:v>22:23:23</c:v>
                  </c:pt>
                  <c:pt idx="1192">
                    <c:v>22:38:23</c:v>
                  </c:pt>
                  <c:pt idx="1193">
                    <c:v>22:53:23</c:v>
                  </c:pt>
                  <c:pt idx="1194">
                    <c:v>23:08:23</c:v>
                  </c:pt>
                  <c:pt idx="1195">
                    <c:v>23:23:23</c:v>
                  </c:pt>
                  <c:pt idx="1196">
                    <c:v>23:38:23</c:v>
                  </c:pt>
                  <c:pt idx="1197">
                    <c:v>23:53:23</c:v>
                  </c:pt>
                  <c:pt idx="1198">
                    <c:v>0:08:23</c:v>
                  </c:pt>
                  <c:pt idx="1199">
                    <c:v>0:23:23</c:v>
                  </c:pt>
                  <c:pt idx="1200">
                    <c:v>0:38:23</c:v>
                  </c:pt>
                  <c:pt idx="1201">
                    <c:v>0:53:23</c:v>
                  </c:pt>
                  <c:pt idx="1202">
                    <c:v>1:08:23</c:v>
                  </c:pt>
                  <c:pt idx="1203">
                    <c:v>1:23:23</c:v>
                  </c:pt>
                  <c:pt idx="1204">
                    <c:v>1:38:23</c:v>
                  </c:pt>
                  <c:pt idx="1205">
                    <c:v>1:53:23</c:v>
                  </c:pt>
                  <c:pt idx="1206">
                    <c:v>2:08:23</c:v>
                  </c:pt>
                  <c:pt idx="1207">
                    <c:v>2:23:23</c:v>
                  </c:pt>
                  <c:pt idx="1208">
                    <c:v>2:38:23</c:v>
                  </c:pt>
                  <c:pt idx="1209">
                    <c:v>2:53:23</c:v>
                  </c:pt>
                  <c:pt idx="1210">
                    <c:v>3:08:23</c:v>
                  </c:pt>
                  <c:pt idx="1211">
                    <c:v>3:23:23</c:v>
                  </c:pt>
                  <c:pt idx="1212">
                    <c:v>3:38:23</c:v>
                  </c:pt>
                  <c:pt idx="1213">
                    <c:v>3:53:23</c:v>
                  </c:pt>
                  <c:pt idx="1214">
                    <c:v>4:08:23</c:v>
                  </c:pt>
                  <c:pt idx="1215">
                    <c:v>4:23:23</c:v>
                  </c:pt>
                  <c:pt idx="1216">
                    <c:v>4:38:23</c:v>
                  </c:pt>
                  <c:pt idx="1217">
                    <c:v>4:53:23</c:v>
                  </c:pt>
                  <c:pt idx="1218">
                    <c:v>5:08:23</c:v>
                  </c:pt>
                  <c:pt idx="1219">
                    <c:v>5:23:23</c:v>
                  </c:pt>
                  <c:pt idx="1220">
                    <c:v>5:38:23</c:v>
                  </c:pt>
                  <c:pt idx="1221">
                    <c:v>5:53:23</c:v>
                  </c:pt>
                  <c:pt idx="1222">
                    <c:v>6:08:23</c:v>
                  </c:pt>
                  <c:pt idx="1223">
                    <c:v>6:23:23</c:v>
                  </c:pt>
                  <c:pt idx="1224">
                    <c:v>6:38:23</c:v>
                  </c:pt>
                  <c:pt idx="1225">
                    <c:v>6:53:23</c:v>
                  </c:pt>
                  <c:pt idx="1226">
                    <c:v>7:08:23</c:v>
                  </c:pt>
                  <c:pt idx="1227">
                    <c:v>7:23:23</c:v>
                  </c:pt>
                  <c:pt idx="1228">
                    <c:v>7:38:23</c:v>
                  </c:pt>
                  <c:pt idx="1229">
                    <c:v>7:53:23</c:v>
                  </c:pt>
                  <c:pt idx="1230">
                    <c:v>8:08:23</c:v>
                  </c:pt>
                  <c:pt idx="1231">
                    <c:v>8:23:23</c:v>
                  </c:pt>
                  <c:pt idx="1232">
                    <c:v>8:38:23</c:v>
                  </c:pt>
                  <c:pt idx="1233">
                    <c:v>8:53:23</c:v>
                  </c:pt>
                  <c:pt idx="1234">
                    <c:v>9:08:23</c:v>
                  </c:pt>
                  <c:pt idx="1235">
                    <c:v>9:23:23</c:v>
                  </c:pt>
                  <c:pt idx="1236">
                    <c:v>9:38:23</c:v>
                  </c:pt>
                  <c:pt idx="1237">
                    <c:v>9:53:23</c:v>
                  </c:pt>
                  <c:pt idx="1238">
                    <c:v>10:08:23</c:v>
                  </c:pt>
                  <c:pt idx="1239">
                    <c:v>10:23:23</c:v>
                  </c:pt>
                  <c:pt idx="1240">
                    <c:v>10:38:23</c:v>
                  </c:pt>
                  <c:pt idx="1241">
                    <c:v>10:53:23</c:v>
                  </c:pt>
                  <c:pt idx="1242">
                    <c:v>11:08:23</c:v>
                  </c:pt>
                  <c:pt idx="1243">
                    <c:v>11:23:23</c:v>
                  </c:pt>
                  <c:pt idx="1244">
                    <c:v>11:38:23</c:v>
                  </c:pt>
                  <c:pt idx="1245">
                    <c:v>11:53:23</c:v>
                  </c:pt>
                  <c:pt idx="1246">
                    <c:v>12:08:23</c:v>
                  </c:pt>
                  <c:pt idx="1247">
                    <c:v>12:23:23</c:v>
                  </c:pt>
                  <c:pt idx="1248">
                    <c:v>12:38:23</c:v>
                  </c:pt>
                  <c:pt idx="1249">
                    <c:v>12:53:23</c:v>
                  </c:pt>
                  <c:pt idx="1250">
                    <c:v>13:08:23</c:v>
                  </c:pt>
                  <c:pt idx="1251">
                    <c:v>13:23:23</c:v>
                  </c:pt>
                  <c:pt idx="1252">
                    <c:v>13:38:23</c:v>
                  </c:pt>
                  <c:pt idx="1253">
                    <c:v>13:53:23</c:v>
                  </c:pt>
                  <c:pt idx="1254">
                    <c:v>14:08:23</c:v>
                  </c:pt>
                  <c:pt idx="1255">
                    <c:v>14:23:23</c:v>
                  </c:pt>
                  <c:pt idx="1256">
                    <c:v>14:38:23</c:v>
                  </c:pt>
                  <c:pt idx="1257">
                    <c:v>14:53:23</c:v>
                  </c:pt>
                  <c:pt idx="1258">
                    <c:v>15:08:23</c:v>
                  </c:pt>
                  <c:pt idx="1259">
                    <c:v>15:23:23</c:v>
                  </c:pt>
                  <c:pt idx="1260">
                    <c:v>15:38:23</c:v>
                  </c:pt>
                  <c:pt idx="1261">
                    <c:v>15:53:23</c:v>
                  </c:pt>
                  <c:pt idx="1262">
                    <c:v>16:08:23</c:v>
                  </c:pt>
                  <c:pt idx="1263">
                    <c:v>16:23:23</c:v>
                  </c:pt>
                  <c:pt idx="1264">
                    <c:v>16:38:23</c:v>
                  </c:pt>
                  <c:pt idx="1265">
                    <c:v>16:53:23</c:v>
                  </c:pt>
                  <c:pt idx="1266">
                    <c:v>17:08:23</c:v>
                  </c:pt>
                  <c:pt idx="1267">
                    <c:v>17:23:23</c:v>
                  </c:pt>
                  <c:pt idx="1268">
                    <c:v>17:38:23</c:v>
                  </c:pt>
                  <c:pt idx="1269">
                    <c:v>17:53:23</c:v>
                  </c:pt>
                  <c:pt idx="1270">
                    <c:v>18:08:23</c:v>
                  </c:pt>
                  <c:pt idx="1271">
                    <c:v>18:23:23</c:v>
                  </c:pt>
                  <c:pt idx="1272">
                    <c:v>18:38:23</c:v>
                  </c:pt>
                  <c:pt idx="1273">
                    <c:v>18:53:23</c:v>
                  </c:pt>
                  <c:pt idx="1274">
                    <c:v>19:08:23</c:v>
                  </c:pt>
                  <c:pt idx="1275">
                    <c:v>19:23:23</c:v>
                  </c:pt>
                  <c:pt idx="1276">
                    <c:v>19:38:23</c:v>
                  </c:pt>
                  <c:pt idx="1277">
                    <c:v>19:53:23</c:v>
                  </c:pt>
                  <c:pt idx="1278">
                    <c:v>20:08:23</c:v>
                  </c:pt>
                  <c:pt idx="1279">
                    <c:v>20:23:23</c:v>
                  </c:pt>
                  <c:pt idx="1280">
                    <c:v>20:38:23</c:v>
                  </c:pt>
                  <c:pt idx="1281">
                    <c:v>20:53:23</c:v>
                  </c:pt>
                  <c:pt idx="1282">
                    <c:v>21:08:23</c:v>
                  </c:pt>
                  <c:pt idx="1283">
                    <c:v>21:23:23</c:v>
                  </c:pt>
                  <c:pt idx="1284">
                    <c:v>21:38:23</c:v>
                  </c:pt>
                  <c:pt idx="1285">
                    <c:v>21:53:23</c:v>
                  </c:pt>
                  <c:pt idx="1286">
                    <c:v>22:08:23</c:v>
                  </c:pt>
                  <c:pt idx="1287">
                    <c:v>22:23:23</c:v>
                  </c:pt>
                  <c:pt idx="1288">
                    <c:v>22:38:23</c:v>
                  </c:pt>
                  <c:pt idx="1289">
                    <c:v>22:53:23</c:v>
                  </c:pt>
                  <c:pt idx="1290">
                    <c:v>23:08:23</c:v>
                  </c:pt>
                  <c:pt idx="1291">
                    <c:v>23:23:23</c:v>
                  </c:pt>
                  <c:pt idx="1292">
                    <c:v>23:38:23</c:v>
                  </c:pt>
                  <c:pt idx="1293">
                    <c:v>23:53:23</c:v>
                  </c:pt>
                  <c:pt idx="1294">
                    <c:v>0:08:23</c:v>
                  </c:pt>
                  <c:pt idx="1295">
                    <c:v>0:23:23</c:v>
                  </c:pt>
                  <c:pt idx="1296">
                    <c:v>0:38:23</c:v>
                  </c:pt>
                  <c:pt idx="1297">
                    <c:v>0:53:23</c:v>
                  </c:pt>
                  <c:pt idx="1298">
                    <c:v>1:08:23</c:v>
                  </c:pt>
                  <c:pt idx="1299">
                    <c:v>1:23:23</c:v>
                  </c:pt>
                  <c:pt idx="1300">
                    <c:v>1:38:23</c:v>
                  </c:pt>
                  <c:pt idx="1301">
                    <c:v>1:53:23</c:v>
                  </c:pt>
                  <c:pt idx="1302">
                    <c:v>2:08:23</c:v>
                  </c:pt>
                  <c:pt idx="1303">
                    <c:v>2:23:23</c:v>
                  </c:pt>
                  <c:pt idx="1304">
                    <c:v>2:38:23</c:v>
                  </c:pt>
                  <c:pt idx="1305">
                    <c:v>2:53:23</c:v>
                  </c:pt>
                  <c:pt idx="1306">
                    <c:v>3:08:23</c:v>
                  </c:pt>
                  <c:pt idx="1307">
                    <c:v>3:23:23</c:v>
                  </c:pt>
                  <c:pt idx="1308">
                    <c:v>3:38:23</c:v>
                  </c:pt>
                  <c:pt idx="1309">
                    <c:v>3:53:23</c:v>
                  </c:pt>
                  <c:pt idx="1310">
                    <c:v>4:08:23</c:v>
                  </c:pt>
                  <c:pt idx="1311">
                    <c:v>4:23:23</c:v>
                  </c:pt>
                  <c:pt idx="1312">
                    <c:v>4:38:23</c:v>
                  </c:pt>
                  <c:pt idx="1313">
                    <c:v>4:53:23</c:v>
                  </c:pt>
                  <c:pt idx="1314">
                    <c:v>5:08:23</c:v>
                  </c:pt>
                  <c:pt idx="1315">
                    <c:v>5:23:23</c:v>
                  </c:pt>
                  <c:pt idx="1316">
                    <c:v>5:38:23</c:v>
                  </c:pt>
                  <c:pt idx="1317">
                    <c:v>5:53:23</c:v>
                  </c:pt>
                  <c:pt idx="1318">
                    <c:v>6:08:23</c:v>
                  </c:pt>
                  <c:pt idx="1319">
                    <c:v>6:23:23</c:v>
                  </c:pt>
                  <c:pt idx="1320">
                    <c:v>6:38:23</c:v>
                  </c:pt>
                  <c:pt idx="1321">
                    <c:v>6:53:23</c:v>
                  </c:pt>
                  <c:pt idx="1322">
                    <c:v>7:08:23</c:v>
                  </c:pt>
                  <c:pt idx="1323">
                    <c:v>7:23:23</c:v>
                  </c:pt>
                  <c:pt idx="1324">
                    <c:v>7:38:23</c:v>
                  </c:pt>
                  <c:pt idx="1325">
                    <c:v>7:53:23</c:v>
                  </c:pt>
                  <c:pt idx="1326">
                    <c:v>8:08:23</c:v>
                  </c:pt>
                  <c:pt idx="1327">
                    <c:v>8:23:23</c:v>
                  </c:pt>
                  <c:pt idx="1328">
                    <c:v>8:38:23</c:v>
                  </c:pt>
                  <c:pt idx="1329">
                    <c:v>8:53:23</c:v>
                  </c:pt>
                  <c:pt idx="1330">
                    <c:v>9:08:23</c:v>
                  </c:pt>
                  <c:pt idx="1331">
                    <c:v>9:23:23</c:v>
                  </c:pt>
                  <c:pt idx="1332">
                    <c:v>9:38:23</c:v>
                  </c:pt>
                  <c:pt idx="1333">
                    <c:v>9:53:23</c:v>
                  </c:pt>
                  <c:pt idx="1334">
                    <c:v>10:08:23</c:v>
                  </c:pt>
                  <c:pt idx="1335">
                    <c:v>10:23:23</c:v>
                  </c:pt>
                  <c:pt idx="1336">
                    <c:v>10:38:23</c:v>
                  </c:pt>
                  <c:pt idx="1337">
                    <c:v>10:53:23</c:v>
                  </c:pt>
                  <c:pt idx="1338">
                    <c:v>11:08:23</c:v>
                  </c:pt>
                  <c:pt idx="1339">
                    <c:v>11:23:23</c:v>
                  </c:pt>
                  <c:pt idx="1340">
                    <c:v>11:38:23</c:v>
                  </c:pt>
                  <c:pt idx="1341">
                    <c:v>11:53:23</c:v>
                  </c:pt>
                  <c:pt idx="1342">
                    <c:v>12:08:23</c:v>
                  </c:pt>
                  <c:pt idx="1343">
                    <c:v>12:23:23</c:v>
                  </c:pt>
                  <c:pt idx="1344">
                    <c:v>12:38:23</c:v>
                  </c:pt>
                  <c:pt idx="1345">
                    <c:v>12:53:23</c:v>
                  </c:pt>
                  <c:pt idx="1346">
                    <c:v>13:08:23</c:v>
                  </c:pt>
                  <c:pt idx="1347">
                    <c:v>13:23:23</c:v>
                  </c:pt>
                  <c:pt idx="1348">
                    <c:v>13:38:23</c:v>
                  </c:pt>
                  <c:pt idx="1349">
                    <c:v>13:53:23</c:v>
                  </c:pt>
                  <c:pt idx="1350">
                    <c:v>14:08:23</c:v>
                  </c:pt>
                  <c:pt idx="1351">
                    <c:v>14:23:23</c:v>
                  </c:pt>
                  <c:pt idx="1352">
                    <c:v>14:38:23</c:v>
                  </c:pt>
                  <c:pt idx="1353">
                    <c:v>14:53:23</c:v>
                  </c:pt>
                  <c:pt idx="1354">
                    <c:v>15:08:23</c:v>
                  </c:pt>
                  <c:pt idx="1355">
                    <c:v>15:23:23</c:v>
                  </c:pt>
                  <c:pt idx="1356">
                    <c:v>15:38:23</c:v>
                  </c:pt>
                  <c:pt idx="1357">
                    <c:v>15:53:23</c:v>
                  </c:pt>
                  <c:pt idx="1358">
                    <c:v>16:08:23</c:v>
                  </c:pt>
                  <c:pt idx="1359">
                    <c:v>16:23:23</c:v>
                  </c:pt>
                  <c:pt idx="1360">
                    <c:v>16:38:23</c:v>
                  </c:pt>
                  <c:pt idx="1361">
                    <c:v>16:53:23</c:v>
                  </c:pt>
                  <c:pt idx="1362">
                    <c:v>17:08:23</c:v>
                  </c:pt>
                  <c:pt idx="1363">
                    <c:v>17:23:23</c:v>
                  </c:pt>
                  <c:pt idx="1364">
                    <c:v>17:38:23</c:v>
                  </c:pt>
                  <c:pt idx="1365">
                    <c:v>17:53:23</c:v>
                  </c:pt>
                  <c:pt idx="1366">
                    <c:v>18:08:23</c:v>
                  </c:pt>
                  <c:pt idx="1367">
                    <c:v>18:23:23</c:v>
                  </c:pt>
                  <c:pt idx="1368">
                    <c:v>18:38:23</c:v>
                  </c:pt>
                  <c:pt idx="1369">
                    <c:v>18:53:23</c:v>
                  </c:pt>
                  <c:pt idx="1370">
                    <c:v>19:08:23</c:v>
                  </c:pt>
                  <c:pt idx="1371">
                    <c:v>19:23:23</c:v>
                  </c:pt>
                  <c:pt idx="1372">
                    <c:v>19:38:23</c:v>
                  </c:pt>
                  <c:pt idx="1373">
                    <c:v>19:53:23</c:v>
                  </c:pt>
                  <c:pt idx="1374">
                    <c:v>20:08:23</c:v>
                  </c:pt>
                  <c:pt idx="1375">
                    <c:v>20:23:23</c:v>
                  </c:pt>
                  <c:pt idx="1376">
                    <c:v>20:38:23</c:v>
                  </c:pt>
                  <c:pt idx="1377">
                    <c:v>20:53:23</c:v>
                  </c:pt>
                  <c:pt idx="1378">
                    <c:v>21:08:23</c:v>
                  </c:pt>
                  <c:pt idx="1379">
                    <c:v>21:23:23</c:v>
                  </c:pt>
                  <c:pt idx="1380">
                    <c:v>21:38:23</c:v>
                  </c:pt>
                  <c:pt idx="1381">
                    <c:v>21:53:23</c:v>
                  </c:pt>
                  <c:pt idx="1382">
                    <c:v>22:08:23</c:v>
                  </c:pt>
                  <c:pt idx="1383">
                    <c:v>22:23:23</c:v>
                  </c:pt>
                  <c:pt idx="1384">
                    <c:v>22:38:23</c:v>
                  </c:pt>
                  <c:pt idx="1385">
                    <c:v>22:53:23</c:v>
                  </c:pt>
                  <c:pt idx="1386">
                    <c:v>23:08:23</c:v>
                  </c:pt>
                  <c:pt idx="1387">
                    <c:v>23:23:23</c:v>
                  </c:pt>
                  <c:pt idx="1388">
                    <c:v>23:38:23</c:v>
                  </c:pt>
                  <c:pt idx="1389">
                    <c:v>23:53:23</c:v>
                  </c:pt>
                  <c:pt idx="1390">
                    <c:v>0:08:23</c:v>
                  </c:pt>
                  <c:pt idx="1391">
                    <c:v>0:23:23</c:v>
                  </c:pt>
                  <c:pt idx="1392">
                    <c:v>0:38:23</c:v>
                  </c:pt>
                  <c:pt idx="1393">
                    <c:v>0:53:23</c:v>
                  </c:pt>
                  <c:pt idx="1394">
                    <c:v>1:08:23</c:v>
                  </c:pt>
                  <c:pt idx="1395">
                    <c:v>1:23:23</c:v>
                  </c:pt>
                  <c:pt idx="1396">
                    <c:v>1:38:23</c:v>
                  </c:pt>
                  <c:pt idx="1397">
                    <c:v>1:53:23</c:v>
                  </c:pt>
                  <c:pt idx="1398">
                    <c:v>2:08:23</c:v>
                  </c:pt>
                  <c:pt idx="1399">
                    <c:v>2:23:23</c:v>
                  </c:pt>
                  <c:pt idx="1400">
                    <c:v>2:38:23</c:v>
                  </c:pt>
                  <c:pt idx="1401">
                    <c:v>2:53:23</c:v>
                  </c:pt>
                  <c:pt idx="1402">
                    <c:v>3:08:23</c:v>
                  </c:pt>
                  <c:pt idx="1403">
                    <c:v>3:23:23</c:v>
                  </c:pt>
                  <c:pt idx="1404">
                    <c:v>3:38:23</c:v>
                  </c:pt>
                  <c:pt idx="1405">
                    <c:v>3:53:23</c:v>
                  </c:pt>
                  <c:pt idx="1406">
                    <c:v>4:08:23</c:v>
                  </c:pt>
                  <c:pt idx="1407">
                    <c:v>4:23:23</c:v>
                  </c:pt>
                  <c:pt idx="1408">
                    <c:v>4:38:23</c:v>
                  </c:pt>
                  <c:pt idx="1409">
                    <c:v>4:53:23</c:v>
                  </c:pt>
                  <c:pt idx="1410">
                    <c:v>5:08:23</c:v>
                  </c:pt>
                  <c:pt idx="1411">
                    <c:v>5:23:23</c:v>
                  </c:pt>
                  <c:pt idx="1412">
                    <c:v>5:38:23</c:v>
                  </c:pt>
                  <c:pt idx="1413">
                    <c:v>5:53:23</c:v>
                  </c:pt>
                  <c:pt idx="1414">
                    <c:v>6:08:23</c:v>
                  </c:pt>
                  <c:pt idx="1415">
                    <c:v>6:23:23</c:v>
                  </c:pt>
                  <c:pt idx="1416">
                    <c:v>6:38:23</c:v>
                  </c:pt>
                  <c:pt idx="1417">
                    <c:v>6:53:23</c:v>
                  </c:pt>
                  <c:pt idx="1418">
                    <c:v>7:08:23</c:v>
                  </c:pt>
                  <c:pt idx="1419">
                    <c:v>7:23:23</c:v>
                  </c:pt>
                  <c:pt idx="1420">
                    <c:v>7:38:23</c:v>
                  </c:pt>
                  <c:pt idx="1421">
                    <c:v>7:53:23</c:v>
                  </c:pt>
                  <c:pt idx="1422">
                    <c:v>8:08:23</c:v>
                  </c:pt>
                  <c:pt idx="1423">
                    <c:v>8:23:23</c:v>
                  </c:pt>
                  <c:pt idx="1424">
                    <c:v>8:38:23</c:v>
                  </c:pt>
                  <c:pt idx="1425">
                    <c:v>8:53:23</c:v>
                  </c:pt>
                  <c:pt idx="1426">
                    <c:v>9:08:23</c:v>
                  </c:pt>
                  <c:pt idx="1427">
                    <c:v>9:23:23</c:v>
                  </c:pt>
                  <c:pt idx="1428">
                    <c:v>9:38:23</c:v>
                  </c:pt>
                  <c:pt idx="1429">
                    <c:v>9:53:23</c:v>
                  </c:pt>
                  <c:pt idx="1430">
                    <c:v>10:08:23</c:v>
                  </c:pt>
                  <c:pt idx="1431">
                    <c:v>10:23:23</c:v>
                  </c:pt>
                  <c:pt idx="1432">
                    <c:v>10:38:23</c:v>
                  </c:pt>
                  <c:pt idx="1433">
                    <c:v>10:53:23</c:v>
                  </c:pt>
                  <c:pt idx="1434">
                    <c:v>11:08:23</c:v>
                  </c:pt>
                  <c:pt idx="1435">
                    <c:v>11:23:23</c:v>
                  </c:pt>
                  <c:pt idx="1436">
                    <c:v>11:38:23</c:v>
                  </c:pt>
                  <c:pt idx="1437">
                    <c:v>11:53:23</c:v>
                  </c:pt>
                  <c:pt idx="1438">
                    <c:v>12:08:23</c:v>
                  </c:pt>
                  <c:pt idx="1439">
                    <c:v>12:23:23</c:v>
                  </c:pt>
                  <c:pt idx="1440">
                    <c:v>12:38:23</c:v>
                  </c:pt>
                  <c:pt idx="1441">
                    <c:v>12:53:23</c:v>
                  </c:pt>
                  <c:pt idx="1442">
                    <c:v>13:08:23</c:v>
                  </c:pt>
                  <c:pt idx="1443">
                    <c:v>13:23:23</c:v>
                  </c:pt>
                  <c:pt idx="1444">
                    <c:v>13:38:23</c:v>
                  </c:pt>
                  <c:pt idx="1445">
                    <c:v>13:53:23</c:v>
                  </c:pt>
                  <c:pt idx="1446">
                    <c:v>14:08:23</c:v>
                  </c:pt>
                  <c:pt idx="1447">
                    <c:v>14:23:23</c:v>
                  </c:pt>
                  <c:pt idx="1448">
                    <c:v>14:38:23</c:v>
                  </c:pt>
                  <c:pt idx="1449">
                    <c:v>14:53:23</c:v>
                  </c:pt>
                  <c:pt idx="1450">
                    <c:v>15:08:23</c:v>
                  </c:pt>
                  <c:pt idx="1451">
                    <c:v>15:23:23</c:v>
                  </c:pt>
                  <c:pt idx="1452">
                    <c:v>15:38:23</c:v>
                  </c:pt>
                  <c:pt idx="1453">
                    <c:v>15:53:23</c:v>
                  </c:pt>
                  <c:pt idx="1454">
                    <c:v>16:08:23</c:v>
                  </c:pt>
                  <c:pt idx="1455">
                    <c:v>16:23:23</c:v>
                  </c:pt>
                  <c:pt idx="1456">
                    <c:v>16:38:23</c:v>
                  </c:pt>
                  <c:pt idx="1457">
                    <c:v>16:53:23</c:v>
                  </c:pt>
                  <c:pt idx="1458">
                    <c:v>17:08:23</c:v>
                  </c:pt>
                  <c:pt idx="1459">
                    <c:v>17:23:23</c:v>
                  </c:pt>
                  <c:pt idx="1460">
                    <c:v>17:38:23</c:v>
                  </c:pt>
                  <c:pt idx="1461">
                    <c:v>17:53:23</c:v>
                  </c:pt>
                  <c:pt idx="1462">
                    <c:v>18:08:23</c:v>
                  </c:pt>
                  <c:pt idx="1463">
                    <c:v>18:23:23</c:v>
                  </c:pt>
                  <c:pt idx="1464">
                    <c:v>18:38:23</c:v>
                  </c:pt>
                  <c:pt idx="1465">
                    <c:v>18:53:23</c:v>
                  </c:pt>
                  <c:pt idx="1466">
                    <c:v>19:08:23</c:v>
                  </c:pt>
                  <c:pt idx="1467">
                    <c:v>19:23:23</c:v>
                  </c:pt>
                  <c:pt idx="1468">
                    <c:v>19:38:23</c:v>
                  </c:pt>
                  <c:pt idx="1469">
                    <c:v>19:53:23</c:v>
                  </c:pt>
                  <c:pt idx="1470">
                    <c:v>20:08:23</c:v>
                  </c:pt>
                  <c:pt idx="1471">
                    <c:v>20:23:23</c:v>
                  </c:pt>
                  <c:pt idx="1472">
                    <c:v>20:38:23</c:v>
                  </c:pt>
                  <c:pt idx="1473">
                    <c:v>20:53:23</c:v>
                  </c:pt>
                  <c:pt idx="1474">
                    <c:v>21:08:23</c:v>
                  </c:pt>
                  <c:pt idx="1475">
                    <c:v>21:23:23</c:v>
                  </c:pt>
                  <c:pt idx="1476">
                    <c:v>21:38:23</c:v>
                  </c:pt>
                  <c:pt idx="1477">
                    <c:v>21:53:23</c:v>
                  </c:pt>
                  <c:pt idx="1478">
                    <c:v>22:08:23</c:v>
                  </c:pt>
                  <c:pt idx="1479">
                    <c:v>22:23:23</c:v>
                  </c:pt>
                  <c:pt idx="1480">
                    <c:v>22:38:23</c:v>
                  </c:pt>
                  <c:pt idx="1481">
                    <c:v>22:53:23</c:v>
                  </c:pt>
                  <c:pt idx="1482">
                    <c:v>23:08:23</c:v>
                  </c:pt>
                  <c:pt idx="1483">
                    <c:v>23:23:23</c:v>
                  </c:pt>
                  <c:pt idx="1484">
                    <c:v>23:38:23</c:v>
                  </c:pt>
                  <c:pt idx="1485">
                    <c:v>23:53:23</c:v>
                  </c:pt>
                  <c:pt idx="1486">
                    <c:v>0:08:23</c:v>
                  </c:pt>
                  <c:pt idx="1487">
                    <c:v>0:23:23</c:v>
                  </c:pt>
                  <c:pt idx="1488">
                    <c:v>0:38:23</c:v>
                  </c:pt>
                  <c:pt idx="1489">
                    <c:v>0:53:23</c:v>
                  </c:pt>
                  <c:pt idx="1490">
                    <c:v>1:08:23</c:v>
                  </c:pt>
                  <c:pt idx="1491">
                    <c:v>1:23:23</c:v>
                  </c:pt>
                  <c:pt idx="1492">
                    <c:v>1:38:23</c:v>
                  </c:pt>
                  <c:pt idx="1493">
                    <c:v>1:53:23</c:v>
                  </c:pt>
                  <c:pt idx="1494">
                    <c:v>2:08:23</c:v>
                  </c:pt>
                  <c:pt idx="1495">
                    <c:v>2:23:23</c:v>
                  </c:pt>
                  <c:pt idx="1496">
                    <c:v>2:38:23</c:v>
                  </c:pt>
                  <c:pt idx="1497">
                    <c:v>2:53:23</c:v>
                  </c:pt>
                  <c:pt idx="1498">
                    <c:v>3:08:23</c:v>
                  </c:pt>
                  <c:pt idx="1499">
                    <c:v>3:23:23</c:v>
                  </c:pt>
                  <c:pt idx="1500">
                    <c:v>3:38:23</c:v>
                  </c:pt>
                  <c:pt idx="1501">
                    <c:v>3:53:23</c:v>
                  </c:pt>
                  <c:pt idx="1502">
                    <c:v>4:08:23</c:v>
                  </c:pt>
                  <c:pt idx="1503">
                    <c:v>4:23:23</c:v>
                  </c:pt>
                  <c:pt idx="1504">
                    <c:v>4:38:23</c:v>
                  </c:pt>
                  <c:pt idx="1505">
                    <c:v>4:53:23</c:v>
                  </c:pt>
                  <c:pt idx="1506">
                    <c:v>5:08:23</c:v>
                  </c:pt>
                  <c:pt idx="1507">
                    <c:v>5:23:23</c:v>
                  </c:pt>
                  <c:pt idx="1508">
                    <c:v>5:38:23</c:v>
                  </c:pt>
                  <c:pt idx="1509">
                    <c:v>5:53:23</c:v>
                  </c:pt>
                  <c:pt idx="1510">
                    <c:v>6:08:23</c:v>
                  </c:pt>
                  <c:pt idx="1511">
                    <c:v>6:23:23</c:v>
                  </c:pt>
                  <c:pt idx="1512">
                    <c:v>6:38:23</c:v>
                  </c:pt>
                  <c:pt idx="1513">
                    <c:v>6:53:23</c:v>
                  </c:pt>
                  <c:pt idx="1514">
                    <c:v>7:08:23</c:v>
                  </c:pt>
                  <c:pt idx="1515">
                    <c:v>7:23:23</c:v>
                  </c:pt>
                  <c:pt idx="1516">
                    <c:v>7:38:23</c:v>
                  </c:pt>
                  <c:pt idx="1517">
                    <c:v>7:53:23</c:v>
                  </c:pt>
                  <c:pt idx="1518">
                    <c:v>8:08:23</c:v>
                  </c:pt>
                  <c:pt idx="1519">
                    <c:v>8:23:23</c:v>
                  </c:pt>
                  <c:pt idx="1520">
                    <c:v>8:38:23</c:v>
                  </c:pt>
                  <c:pt idx="1521">
                    <c:v>8:53:23</c:v>
                  </c:pt>
                  <c:pt idx="1522">
                    <c:v>9:08:23</c:v>
                  </c:pt>
                  <c:pt idx="1523">
                    <c:v>9:23:23</c:v>
                  </c:pt>
                  <c:pt idx="1524">
                    <c:v>9:38:23</c:v>
                  </c:pt>
                  <c:pt idx="1525">
                    <c:v>9:53:23</c:v>
                  </c:pt>
                  <c:pt idx="1526">
                    <c:v>10:08:23</c:v>
                  </c:pt>
                  <c:pt idx="1527">
                    <c:v>10:23:23</c:v>
                  </c:pt>
                  <c:pt idx="1528">
                    <c:v>10:38:23</c:v>
                  </c:pt>
                  <c:pt idx="1529">
                    <c:v>10:53:23</c:v>
                  </c:pt>
                  <c:pt idx="1530">
                    <c:v>11:08:23</c:v>
                  </c:pt>
                  <c:pt idx="1531">
                    <c:v>11:23:23</c:v>
                  </c:pt>
                  <c:pt idx="1532">
                    <c:v>11:38:23</c:v>
                  </c:pt>
                  <c:pt idx="1533">
                    <c:v>11:53:23</c:v>
                  </c:pt>
                  <c:pt idx="1534">
                    <c:v>12:08:23</c:v>
                  </c:pt>
                  <c:pt idx="1535">
                    <c:v>12:23:23</c:v>
                  </c:pt>
                  <c:pt idx="1536">
                    <c:v>12:38:23</c:v>
                  </c:pt>
                  <c:pt idx="1537">
                    <c:v>12:53:23</c:v>
                  </c:pt>
                  <c:pt idx="1538">
                    <c:v>13:08:23</c:v>
                  </c:pt>
                  <c:pt idx="1539">
                    <c:v>13:23:23</c:v>
                  </c:pt>
                  <c:pt idx="1540">
                    <c:v>13:38:23</c:v>
                  </c:pt>
                  <c:pt idx="1541">
                    <c:v>13:53:23</c:v>
                  </c:pt>
                  <c:pt idx="1542">
                    <c:v>14:08:23</c:v>
                  </c:pt>
                  <c:pt idx="1543">
                    <c:v>14:23:23</c:v>
                  </c:pt>
                  <c:pt idx="1544">
                    <c:v>14:38:23</c:v>
                  </c:pt>
                  <c:pt idx="1545">
                    <c:v>14:53:23</c:v>
                  </c:pt>
                  <c:pt idx="1546">
                    <c:v>15:08:23</c:v>
                  </c:pt>
                  <c:pt idx="1547">
                    <c:v>15:23:23</c:v>
                  </c:pt>
                  <c:pt idx="1548">
                    <c:v>15:38:23</c:v>
                  </c:pt>
                  <c:pt idx="1549">
                    <c:v>15:53:23</c:v>
                  </c:pt>
                  <c:pt idx="1550">
                    <c:v>16:08:23</c:v>
                  </c:pt>
                  <c:pt idx="1551">
                    <c:v>16:23:23</c:v>
                  </c:pt>
                  <c:pt idx="1552">
                    <c:v>16:38:23</c:v>
                  </c:pt>
                  <c:pt idx="1553">
                    <c:v>16:53:23</c:v>
                  </c:pt>
                  <c:pt idx="1554">
                    <c:v>17:08:23</c:v>
                  </c:pt>
                  <c:pt idx="1555">
                    <c:v>17:23:23</c:v>
                  </c:pt>
                  <c:pt idx="1556">
                    <c:v>17:38:23</c:v>
                  </c:pt>
                  <c:pt idx="1557">
                    <c:v>17:53:23</c:v>
                  </c:pt>
                  <c:pt idx="1558">
                    <c:v>18:08:23</c:v>
                  </c:pt>
                  <c:pt idx="1559">
                    <c:v>18:23:23</c:v>
                  </c:pt>
                  <c:pt idx="1560">
                    <c:v>18:38:23</c:v>
                  </c:pt>
                  <c:pt idx="1561">
                    <c:v>18:53:23</c:v>
                  </c:pt>
                  <c:pt idx="1562">
                    <c:v>19:08:23</c:v>
                  </c:pt>
                  <c:pt idx="1563">
                    <c:v>19:23:23</c:v>
                  </c:pt>
                  <c:pt idx="1564">
                    <c:v>19:38:23</c:v>
                  </c:pt>
                  <c:pt idx="1565">
                    <c:v>19:53:23</c:v>
                  </c:pt>
                  <c:pt idx="1566">
                    <c:v>20:08:23</c:v>
                  </c:pt>
                  <c:pt idx="1567">
                    <c:v>20:23:23</c:v>
                  </c:pt>
                  <c:pt idx="1568">
                    <c:v>20:38:23</c:v>
                  </c:pt>
                  <c:pt idx="1569">
                    <c:v>20:53:23</c:v>
                  </c:pt>
                  <c:pt idx="1570">
                    <c:v>21:08:23</c:v>
                  </c:pt>
                  <c:pt idx="1571">
                    <c:v>21:23:23</c:v>
                  </c:pt>
                  <c:pt idx="1572">
                    <c:v>21:38:23</c:v>
                  </c:pt>
                  <c:pt idx="1573">
                    <c:v>21:53:23</c:v>
                  </c:pt>
                  <c:pt idx="1574">
                    <c:v>22:08:23</c:v>
                  </c:pt>
                  <c:pt idx="1575">
                    <c:v>22:23:23</c:v>
                  </c:pt>
                  <c:pt idx="1576">
                    <c:v>22:38:23</c:v>
                  </c:pt>
                  <c:pt idx="1577">
                    <c:v>22:53:23</c:v>
                  </c:pt>
                  <c:pt idx="1578">
                    <c:v>23:08:23</c:v>
                  </c:pt>
                  <c:pt idx="1579">
                    <c:v>23:23:23</c:v>
                  </c:pt>
                  <c:pt idx="1580">
                    <c:v>23:38:23</c:v>
                  </c:pt>
                  <c:pt idx="1581">
                    <c:v>23:53:23</c:v>
                  </c:pt>
                  <c:pt idx="1582">
                    <c:v>0:08:23</c:v>
                  </c:pt>
                  <c:pt idx="1583">
                    <c:v>0:23:23</c:v>
                  </c:pt>
                  <c:pt idx="1584">
                    <c:v>0:38:23</c:v>
                  </c:pt>
                  <c:pt idx="1585">
                    <c:v>0:53:23</c:v>
                  </c:pt>
                  <c:pt idx="1586">
                    <c:v>1:08:23</c:v>
                  </c:pt>
                  <c:pt idx="1587">
                    <c:v>1:23:23</c:v>
                  </c:pt>
                  <c:pt idx="1588">
                    <c:v>1:38:23</c:v>
                  </c:pt>
                  <c:pt idx="1589">
                    <c:v>1:53:23</c:v>
                  </c:pt>
                  <c:pt idx="1590">
                    <c:v>2:08:23</c:v>
                  </c:pt>
                  <c:pt idx="1591">
                    <c:v>2:23:23</c:v>
                  </c:pt>
                  <c:pt idx="1592">
                    <c:v>2:38:23</c:v>
                  </c:pt>
                  <c:pt idx="1593">
                    <c:v>2:53:23</c:v>
                  </c:pt>
                  <c:pt idx="1594">
                    <c:v>3:08:23</c:v>
                  </c:pt>
                  <c:pt idx="1595">
                    <c:v>3:23:23</c:v>
                  </c:pt>
                  <c:pt idx="1596">
                    <c:v>3:38:23</c:v>
                  </c:pt>
                  <c:pt idx="1597">
                    <c:v>3:53:23</c:v>
                  </c:pt>
                  <c:pt idx="1598">
                    <c:v>4:08:23</c:v>
                  </c:pt>
                  <c:pt idx="1599">
                    <c:v>4:23:23</c:v>
                  </c:pt>
                  <c:pt idx="1600">
                    <c:v>4:38:23</c:v>
                  </c:pt>
                  <c:pt idx="1601">
                    <c:v>4:53:23</c:v>
                  </c:pt>
                  <c:pt idx="1602">
                    <c:v>5:08:23</c:v>
                  </c:pt>
                  <c:pt idx="1603">
                    <c:v>5:23:23</c:v>
                  </c:pt>
                  <c:pt idx="1604">
                    <c:v>5:38:23</c:v>
                  </c:pt>
                  <c:pt idx="1605">
                    <c:v>5:53:23</c:v>
                  </c:pt>
                  <c:pt idx="1606">
                    <c:v>6:08:23</c:v>
                  </c:pt>
                  <c:pt idx="1607">
                    <c:v>6:23:23</c:v>
                  </c:pt>
                  <c:pt idx="1608">
                    <c:v>6:38:23</c:v>
                  </c:pt>
                  <c:pt idx="1609">
                    <c:v>6:53:23</c:v>
                  </c:pt>
                  <c:pt idx="1610">
                    <c:v>7:08:23</c:v>
                  </c:pt>
                  <c:pt idx="1611">
                    <c:v>7:23:23</c:v>
                  </c:pt>
                  <c:pt idx="1612">
                    <c:v>7:38:23</c:v>
                  </c:pt>
                  <c:pt idx="1613">
                    <c:v>7:53:23</c:v>
                  </c:pt>
                  <c:pt idx="1614">
                    <c:v>8:08:23</c:v>
                  </c:pt>
                  <c:pt idx="1615">
                    <c:v>8:23:23</c:v>
                  </c:pt>
                  <c:pt idx="1616">
                    <c:v>8:38:23</c:v>
                  </c:pt>
                  <c:pt idx="1617">
                    <c:v>8:53:23</c:v>
                  </c:pt>
                  <c:pt idx="1618">
                    <c:v>9:08:23</c:v>
                  </c:pt>
                  <c:pt idx="1619">
                    <c:v>9:23:23</c:v>
                  </c:pt>
                  <c:pt idx="1620">
                    <c:v>9:38:23</c:v>
                  </c:pt>
                  <c:pt idx="1621">
                    <c:v>9:53:23</c:v>
                  </c:pt>
                  <c:pt idx="1622">
                    <c:v>10:08:23</c:v>
                  </c:pt>
                  <c:pt idx="1623">
                    <c:v>10:23:23</c:v>
                  </c:pt>
                  <c:pt idx="1624">
                    <c:v>10:38:23</c:v>
                  </c:pt>
                  <c:pt idx="1625">
                    <c:v>10:53:23</c:v>
                  </c:pt>
                  <c:pt idx="1626">
                    <c:v>11:08:23</c:v>
                  </c:pt>
                  <c:pt idx="1627">
                    <c:v>11:23:23</c:v>
                  </c:pt>
                  <c:pt idx="1628">
                    <c:v>11:38:23</c:v>
                  </c:pt>
                  <c:pt idx="1629">
                    <c:v>11:53:23</c:v>
                  </c:pt>
                  <c:pt idx="1630">
                    <c:v>12:08:23</c:v>
                  </c:pt>
                  <c:pt idx="1631">
                    <c:v>12:23:23</c:v>
                  </c:pt>
                  <c:pt idx="1632">
                    <c:v>12:38:23</c:v>
                  </c:pt>
                  <c:pt idx="1633">
                    <c:v>12:53:23</c:v>
                  </c:pt>
                  <c:pt idx="1634">
                    <c:v>13:08:23</c:v>
                  </c:pt>
                  <c:pt idx="1635">
                    <c:v>13:23:23</c:v>
                  </c:pt>
                  <c:pt idx="1636">
                    <c:v>13:38:23</c:v>
                  </c:pt>
                  <c:pt idx="1637">
                    <c:v>13:53:23</c:v>
                  </c:pt>
                  <c:pt idx="1638">
                    <c:v>14:08:23</c:v>
                  </c:pt>
                  <c:pt idx="1639">
                    <c:v>14:23:23</c:v>
                  </c:pt>
                  <c:pt idx="1640">
                    <c:v>14:38:23</c:v>
                  </c:pt>
                  <c:pt idx="1641">
                    <c:v>14:53:23</c:v>
                  </c:pt>
                  <c:pt idx="1642">
                    <c:v>15:08:23</c:v>
                  </c:pt>
                  <c:pt idx="1643">
                    <c:v>15:23:23</c:v>
                  </c:pt>
                  <c:pt idx="1644">
                    <c:v>15:38:23</c:v>
                  </c:pt>
                  <c:pt idx="1645">
                    <c:v>15:53:23</c:v>
                  </c:pt>
                  <c:pt idx="1646">
                    <c:v>16:08:23</c:v>
                  </c:pt>
                  <c:pt idx="1647">
                    <c:v>16:23:23</c:v>
                  </c:pt>
                  <c:pt idx="1648">
                    <c:v>16:38:23</c:v>
                  </c:pt>
                  <c:pt idx="1649">
                    <c:v>16:53:23</c:v>
                  </c:pt>
                  <c:pt idx="1650">
                    <c:v>17:08:23</c:v>
                  </c:pt>
                  <c:pt idx="1651">
                    <c:v>17:23:23</c:v>
                  </c:pt>
                  <c:pt idx="1652">
                    <c:v>17:38:23</c:v>
                  </c:pt>
                  <c:pt idx="1653">
                    <c:v>17:53:23</c:v>
                  </c:pt>
                  <c:pt idx="1654">
                    <c:v>18:08:23</c:v>
                  </c:pt>
                  <c:pt idx="1655">
                    <c:v>18:23:23</c:v>
                  </c:pt>
                  <c:pt idx="1656">
                    <c:v>18:38:23</c:v>
                  </c:pt>
                  <c:pt idx="1657">
                    <c:v>18:53:23</c:v>
                  </c:pt>
                  <c:pt idx="1658">
                    <c:v>19:08:23</c:v>
                  </c:pt>
                  <c:pt idx="1659">
                    <c:v>19:23:23</c:v>
                  </c:pt>
                  <c:pt idx="1660">
                    <c:v>19:38:23</c:v>
                  </c:pt>
                  <c:pt idx="1661">
                    <c:v>19:53:23</c:v>
                  </c:pt>
                  <c:pt idx="1662">
                    <c:v>20:08:23</c:v>
                  </c:pt>
                  <c:pt idx="1663">
                    <c:v>20:23:23</c:v>
                  </c:pt>
                  <c:pt idx="1664">
                    <c:v>20:38:23</c:v>
                  </c:pt>
                  <c:pt idx="1665">
                    <c:v>20:53:23</c:v>
                  </c:pt>
                  <c:pt idx="1666">
                    <c:v>21:08:23</c:v>
                  </c:pt>
                  <c:pt idx="1667">
                    <c:v>21:23:23</c:v>
                  </c:pt>
                  <c:pt idx="1668">
                    <c:v>21:38:23</c:v>
                  </c:pt>
                  <c:pt idx="1669">
                    <c:v>21:53:23</c:v>
                  </c:pt>
                  <c:pt idx="1670">
                    <c:v>22:08:23</c:v>
                  </c:pt>
                  <c:pt idx="1671">
                    <c:v>22:23:23</c:v>
                  </c:pt>
                  <c:pt idx="1672">
                    <c:v>22:38:23</c:v>
                  </c:pt>
                  <c:pt idx="1673">
                    <c:v>22:53:23</c:v>
                  </c:pt>
                  <c:pt idx="1674">
                    <c:v>23:08:23</c:v>
                  </c:pt>
                  <c:pt idx="1675">
                    <c:v>23:23:23</c:v>
                  </c:pt>
                  <c:pt idx="1676">
                    <c:v>23:38:23</c:v>
                  </c:pt>
                  <c:pt idx="1677">
                    <c:v>23:53:23</c:v>
                  </c:pt>
                  <c:pt idx="1678">
                    <c:v>0:08:23</c:v>
                  </c:pt>
                  <c:pt idx="1679">
                    <c:v>0:23:23</c:v>
                  </c:pt>
                  <c:pt idx="1680">
                    <c:v>0:38:23</c:v>
                  </c:pt>
                  <c:pt idx="1681">
                    <c:v>0:53:23</c:v>
                  </c:pt>
                  <c:pt idx="1682">
                    <c:v>1:08:23</c:v>
                  </c:pt>
                  <c:pt idx="1683">
                    <c:v>1:23:23</c:v>
                  </c:pt>
                  <c:pt idx="1684">
                    <c:v>1:38:23</c:v>
                  </c:pt>
                  <c:pt idx="1685">
                    <c:v>1:53:23</c:v>
                  </c:pt>
                  <c:pt idx="1686">
                    <c:v>2:08:23</c:v>
                  </c:pt>
                  <c:pt idx="1687">
                    <c:v>2:23:23</c:v>
                  </c:pt>
                  <c:pt idx="1688">
                    <c:v>2:38:23</c:v>
                  </c:pt>
                  <c:pt idx="1689">
                    <c:v>2:53:23</c:v>
                  </c:pt>
                  <c:pt idx="1690">
                    <c:v>3:08:23</c:v>
                  </c:pt>
                  <c:pt idx="1691">
                    <c:v>3:23:23</c:v>
                  </c:pt>
                  <c:pt idx="1692">
                    <c:v>3:38:23</c:v>
                  </c:pt>
                  <c:pt idx="1693">
                    <c:v>3:53:23</c:v>
                  </c:pt>
                  <c:pt idx="1694">
                    <c:v>4:08:23</c:v>
                  </c:pt>
                  <c:pt idx="1695">
                    <c:v>4:23:23</c:v>
                  </c:pt>
                  <c:pt idx="1696">
                    <c:v>4:38:23</c:v>
                  </c:pt>
                  <c:pt idx="1697">
                    <c:v>4:53:23</c:v>
                  </c:pt>
                  <c:pt idx="1698">
                    <c:v>5:08:23</c:v>
                  </c:pt>
                  <c:pt idx="1699">
                    <c:v>5:23:23</c:v>
                  </c:pt>
                  <c:pt idx="1700">
                    <c:v>5:38:23</c:v>
                  </c:pt>
                  <c:pt idx="1701">
                    <c:v>5:53:23</c:v>
                  </c:pt>
                  <c:pt idx="1702">
                    <c:v>6:08:23</c:v>
                  </c:pt>
                  <c:pt idx="1703">
                    <c:v>6:23:23</c:v>
                  </c:pt>
                  <c:pt idx="1704">
                    <c:v>6:38:23</c:v>
                  </c:pt>
                  <c:pt idx="1705">
                    <c:v>6:53:23</c:v>
                  </c:pt>
                  <c:pt idx="1706">
                    <c:v>7:08:23</c:v>
                  </c:pt>
                  <c:pt idx="1707">
                    <c:v>7:23:23</c:v>
                  </c:pt>
                  <c:pt idx="1708">
                    <c:v>7:38:23</c:v>
                  </c:pt>
                  <c:pt idx="1709">
                    <c:v>7:53:23</c:v>
                  </c:pt>
                  <c:pt idx="1710">
                    <c:v>8:08:23</c:v>
                  </c:pt>
                  <c:pt idx="1711">
                    <c:v>8:23:23</c:v>
                  </c:pt>
                  <c:pt idx="1712">
                    <c:v>8:38:23</c:v>
                  </c:pt>
                  <c:pt idx="1713">
                    <c:v>8:53:23</c:v>
                  </c:pt>
                  <c:pt idx="1714">
                    <c:v>9:08:23</c:v>
                  </c:pt>
                  <c:pt idx="1715">
                    <c:v>9:23:23</c:v>
                  </c:pt>
                  <c:pt idx="1716">
                    <c:v>9:38:23</c:v>
                  </c:pt>
                  <c:pt idx="1717">
                    <c:v>9:53:23</c:v>
                  </c:pt>
                  <c:pt idx="1718">
                    <c:v>10:08:23</c:v>
                  </c:pt>
                  <c:pt idx="1719">
                    <c:v>10:23:23</c:v>
                  </c:pt>
                  <c:pt idx="1720">
                    <c:v>10:38:23</c:v>
                  </c:pt>
                  <c:pt idx="1721">
                    <c:v>10:53:23</c:v>
                  </c:pt>
                  <c:pt idx="1722">
                    <c:v>11:08:23</c:v>
                  </c:pt>
                  <c:pt idx="1723">
                    <c:v>11:23:23</c:v>
                  </c:pt>
                  <c:pt idx="1724">
                    <c:v>11:38:23</c:v>
                  </c:pt>
                  <c:pt idx="1725">
                    <c:v>11:53:23</c:v>
                  </c:pt>
                  <c:pt idx="1726">
                    <c:v>12:08:23</c:v>
                  </c:pt>
                  <c:pt idx="1727">
                    <c:v>12:23:23</c:v>
                  </c:pt>
                  <c:pt idx="1728">
                    <c:v>12:38:23</c:v>
                  </c:pt>
                  <c:pt idx="1729">
                    <c:v>12:53:23</c:v>
                  </c:pt>
                  <c:pt idx="1730">
                    <c:v>13:08:23</c:v>
                  </c:pt>
                  <c:pt idx="1731">
                    <c:v>13:23:23</c:v>
                  </c:pt>
                  <c:pt idx="1732">
                    <c:v>13:38:23</c:v>
                  </c:pt>
                  <c:pt idx="1733">
                    <c:v>13:53:23</c:v>
                  </c:pt>
                  <c:pt idx="1734">
                    <c:v>14:08:23</c:v>
                  </c:pt>
                  <c:pt idx="1735">
                    <c:v>14:23:23</c:v>
                  </c:pt>
                  <c:pt idx="1736">
                    <c:v>14:38:23</c:v>
                  </c:pt>
                  <c:pt idx="1737">
                    <c:v>14:53:23</c:v>
                  </c:pt>
                  <c:pt idx="1738">
                    <c:v>15:08:23</c:v>
                  </c:pt>
                  <c:pt idx="1739">
                    <c:v>15:23:23</c:v>
                  </c:pt>
                  <c:pt idx="1740">
                    <c:v>15:38:23</c:v>
                  </c:pt>
                  <c:pt idx="1741">
                    <c:v>15:53:23</c:v>
                  </c:pt>
                  <c:pt idx="1742">
                    <c:v>16:08:23</c:v>
                  </c:pt>
                  <c:pt idx="1743">
                    <c:v>16:23:23</c:v>
                  </c:pt>
                  <c:pt idx="1744">
                    <c:v>16:38:23</c:v>
                  </c:pt>
                  <c:pt idx="1745">
                    <c:v>16:53:23</c:v>
                  </c:pt>
                  <c:pt idx="1746">
                    <c:v>17:08:23</c:v>
                  </c:pt>
                  <c:pt idx="1747">
                    <c:v>17:23:23</c:v>
                  </c:pt>
                  <c:pt idx="1748">
                    <c:v>17:38:23</c:v>
                  </c:pt>
                  <c:pt idx="1749">
                    <c:v>17:53:23</c:v>
                  </c:pt>
                  <c:pt idx="1750">
                    <c:v>18:08:23</c:v>
                  </c:pt>
                  <c:pt idx="1751">
                    <c:v>18:23:23</c:v>
                  </c:pt>
                  <c:pt idx="1752">
                    <c:v>18:38:23</c:v>
                  </c:pt>
                  <c:pt idx="1753">
                    <c:v>18:53:23</c:v>
                  </c:pt>
                  <c:pt idx="1754">
                    <c:v>19:08:23</c:v>
                  </c:pt>
                  <c:pt idx="1755">
                    <c:v>19:23:23</c:v>
                  </c:pt>
                  <c:pt idx="1756">
                    <c:v>19:38:23</c:v>
                  </c:pt>
                  <c:pt idx="1757">
                    <c:v>19:53:23</c:v>
                  </c:pt>
                  <c:pt idx="1758">
                    <c:v>20:08:23</c:v>
                  </c:pt>
                  <c:pt idx="1759">
                    <c:v>20:23:23</c:v>
                  </c:pt>
                  <c:pt idx="1760">
                    <c:v>20:38:23</c:v>
                  </c:pt>
                  <c:pt idx="1761">
                    <c:v>20:53:23</c:v>
                  </c:pt>
                  <c:pt idx="1762">
                    <c:v>21:08:23</c:v>
                  </c:pt>
                  <c:pt idx="1763">
                    <c:v>21:23:23</c:v>
                  </c:pt>
                  <c:pt idx="1764">
                    <c:v>21:38:23</c:v>
                  </c:pt>
                  <c:pt idx="1765">
                    <c:v>21:53:23</c:v>
                  </c:pt>
                  <c:pt idx="1766">
                    <c:v>22:08:23</c:v>
                  </c:pt>
                  <c:pt idx="1767">
                    <c:v>22:23:23</c:v>
                  </c:pt>
                  <c:pt idx="1768">
                    <c:v>22:38:23</c:v>
                  </c:pt>
                  <c:pt idx="1769">
                    <c:v>22:53:23</c:v>
                  </c:pt>
                  <c:pt idx="1770">
                    <c:v>23:08:23</c:v>
                  </c:pt>
                  <c:pt idx="1771">
                    <c:v>23:23:23</c:v>
                  </c:pt>
                  <c:pt idx="1772">
                    <c:v>23:38:23</c:v>
                  </c:pt>
                  <c:pt idx="1773">
                    <c:v>23:53:23</c:v>
                  </c:pt>
                  <c:pt idx="1774">
                    <c:v>0:08:23</c:v>
                  </c:pt>
                  <c:pt idx="1775">
                    <c:v>0:23:23</c:v>
                  </c:pt>
                  <c:pt idx="1776">
                    <c:v>0:38:23</c:v>
                  </c:pt>
                  <c:pt idx="1777">
                    <c:v>0:53:23</c:v>
                  </c:pt>
                  <c:pt idx="1778">
                    <c:v>1:08:23</c:v>
                  </c:pt>
                  <c:pt idx="1779">
                    <c:v>1:23:23</c:v>
                  </c:pt>
                  <c:pt idx="1780">
                    <c:v>1:38:23</c:v>
                  </c:pt>
                  <c:pt idx="1781">
                    <c:v>1:53:23</c:v>
                  </c:pt>
                  <c:pt idx="1782">
                    <c:v>2:08:23</c:v>
                  </c:pt>
                  <c:pt idx="1783">
                    <c:v>2:23:23</c:v>
                  </c:pt>
                  <c:pt idx="1784">
                    <c:v>2:38:23</c:v>
                  </c:pt>
                  <c:pt idx="1785">
                    <c:v>2:53:23</c:v>
                  </c:pt>
                  <c:pt idx="1786">
                    <c:v>3:08:23</c:v>
                  </c:pt>
                  <c:pt idx="1787">
                    <c:v>3:23:23</c:v>
                  </c:pt>
                  <c:pt idx="1788">
                    <c:v>3:38:23</c:v>
                  </c:pt>
                  <c:pt idx="1789">
                    <c:v>3:53:23</c:v>
                  </c:pt>
                  <c:pt idx="1790">
                    <c:v>4:08:23</c:v>
                  </c:pt>
                  <c:pt idx="1791">
                    <c:v>4:23:23</c:v>
                  </c:pt>
                  <c:pt idx="1792">
                    <c:v>4:38:23</c:v>
                  </c:pt>
                  <c:pt idx="1793">
                    <c:v>4:53:23</c:v>
                  </c:pt>
                  <c:pt idx="1794">
                    <c:v>5:08:23</c:v>
                  </c:pt>
                  <c:pt idx="1795">
                    <c:v>5:23:23</c:v>
                  </c:pt>
                  <c:pt idx="1796">
                    <c:v>5:38:23</c:v>
                  </c:pt>
                  <c:pt idx="1797">
                    <c:v>5:53:23</c:v>
                  </c:pt>
                  <c:pt idx="1798">
                    <c:v>6:08:23</c:v>
                  </c:pt>
                  <c:pt idx="1799">
                    <c:v>6:23:23</c:v>
                  </c:pt>
                  <c:pt idx="1800">
                    <c:v>6:38:23</c:v>
                  </c:pt>
                  <c:pt idx="1801">
                    <c:v>6:53:23</c:v>
                  </c:pt>
                  <c:pt idx="1802">
                    <c:v>7:08:23</c:v>
                  </c:pt>
                  <c:pt idx="1803">
                    <c:v>7:23:23</c:v>
                  </c:pt>
                  <c:pt idx="1804">
                    <c:v>7:38:23</c:v>
                  </c:pt>
                  <c:pt idx="1805">
                    <c:v>7:53:23</c:v>
                  </c:pt>
                  <c:pt idx="1806">
                    <c:v>8:08:23</c:v>
                  </c:pt>
                  <c:pt idx="1807">
                    <c:v>8:23:23</c:v>
                  </c:pt>
                  <c:pt idx="1808">
                    <c:v>8:38:23</c:v>
                  </c:pt>
                  <c:pt idx="1809">
                    <c:v>8:53:23</c:v>
                  </c:pt>
                  <c:pt idx="1810">
                    <c:v>9:08:23</c:v>
                  </c:pt>
                  <c:pt idx="1811">
                    <c:v>9:23:23</c:v>
                  </c:pt>
                  <c:pt idx="1812">
                    <c:v>9:38:23</c:v>
                  </c:pt>
                  <c:pt idx="1813">
                    <c:v>9:53:23</c:v>
                  </c:pt>
                  <c:pt idx="1814">
                    <c:v>10:08:23</c:v>
                  </c:pt>
                  <c:pt idx="1815">
                    <c:v>10:23:23</c:v>
                  </c:pt>
                  <c:pt idx="1816">
                    <c:v>10:38:23</c:v>
                  </c:pt>
                  <c:pt idx="1817">
                    <c:v>10:53:23</c:v>
                  </c:pt>
                  <c:pt idx="1818">
                    <c:v>11:08:23</c:v>
                  </c:pt>
                  <c:pt idx="1819">
                    <c:v>11:23:23</c:v>
                  </c:pt>
                  <c:pt idx="1820">
                    <c:v>11:38:23</c:v>
                  </c:pt>
                  <c:pt idx="1821">
                    <c:v>11:53:23</c:v>
                  </c:pt>
                  <c:pt idx="1822">
                    <c:v>12:08:23</c:v>
                  </c:pt>
                  <c:pt idx="1823">
                    <c:v>12:23:23</c:v>
                  </c:pt>
                  <c:pt idx="1824">
                    <c:v>12:38:23</c:v>
                  </c:pt>
                  <c:pt idx="1825">
                    <c:v>12:53:23</c:v>
                  </c:pt>
                  <c:pt idx="1826">
                    <c:v>13:08:23</c:v>
                  </c:pt>
                  <c:pt idx="1827">
                    <c:v>13:23:23</c:v>
                  </c:pt>
                  <c:pt idx="1828">
                    <c:v>13:38:23</c:v>
                  </c:pt>
                  <c:pt idx="1829">
                    <c:v>13:53:23</c:v>
                  </c:pt>
                  <c:pt idx="1830">
                    <c:v>14:08:23</c:v>
                  </c:pt>
                  <c:pt idx="1831">
                    <c:v>14:23:23</c:v>
                  </c:pt>
                  <c:pt idx="1832">
                    <c:v>14:38:23</c:v>
                  </c:pt>
                  <c:pt idx="1833">
                    <c:v>14:53:23</c:v>
                  </c:pt>
                  <c:pt idx="1834">
                    <c:v>15:08:23</c:v>
                  </c:pt>
                  <c:pt idx="1835">
                    <c:v>15:23:23</c:v>
                  </c:pt>
                  <c:pt idx="1836">
                    <c:v>15:38:23</c:v>
                  </c:pt>
                  <c:pt idx="1837">
                    <c:v>15:53:23</c:v>
                  </c:pt>
                  <c:pt idx="1838">
                    <c:v>16:08:23</c:v>
                  </c:pt>
                  <c:pt idx="1839">
                    <c:v>16:23:23</c:v>
                  </c:pt>
                  <c:pt idx="1840">
                    <c:v>16:38:23</c:v>
                  </c:pt>
                  <c:pt idx="1841">
                    <c:v>16:53:23</c:v>
                  </c:pt>
                  <c:pt idx="1842">
                    <c:v>17:08:23</c:v>
                  </c:pt>
                  <c:pt idx="1843">
                    <c:v>17:23:23</c:v>
                  </c:pt>
                  <c:pt idx="1844">
                    <c:v>17:38:23</c:v>
                  </c:pt>
                  <c:pt idx="1845">
                    <c:v>17:53:23</c:v>
                  </c:pt>
                  <c:pt idx="1846">
                    <c:v>18:08:23</c:v>
                  </c:pt>
                  <c:pt idx="1847">
                    <c:v>18:23:23</c:v>
                  </c:pt>
                  <c:pt idx="1848">
                    <c:v>18:38:23</c:v>
                  </c:pt>
                  <c:pt idx="1849">
                    <c:v>18:53:23</c:v>
                  </c:pt>
                  <c:pt idx="1850">
                    <c:v>19:08:23</c:v>
                  </c:pt>
                  <c:pt idx="1851">
                    <c:v>19:23:23</c:v>
                  </c:pt>
                  <c:pt idx="1852">
                    <c:v>19:38:23</c:v>
                  </c:pt>
                  <c:pt idx="1853">
                    <c:v>19:53:23</c:v>
                  </c:pt>
                  <c:pt idx="1854">
                    <c:v>20:08:23</c:v>
                  </c:pt>
                  <c:pt idx="1855">
                    <c:v>20:23:23</c:v>
                  </c:pt>
                  <c:pt idx="1856">
                    <c:v>20:38:23</c:v>
                  </c:pt>
                  <c:pt idx="1857">
                    <c:v>20:53:23</c:v>
                  </c:pt>
                  <c:pt idx="1858">
                    <c:v>21:08:23</c:v>
                  </c:pt>
                  <c:pt idx="1859">
                    <c:v>21:23:23</c:v>
                  </c:pt>
                  <c:pt idx="1860">
                    <c:v>21:38:23</c:v>
                  </c:pt>
                  <c:pt idx="1861">
                    <c:v>21:53:23</c:v>
                  </c:pt>
                  <c:pt idx="1862">
                    <c:v>22:08:23</c:v>
                  </c:pt>
                  <c:pt idx="1863">
                    <c:v>22:23:23</c:v>
                  </c:pt>
                  <c:pt idx="1864">
                    <c:v>22:38:23</c:v>
                  </c:pt>
                  <c:pt idx="1865">
                    <c:v>22:53:23</c:v>
                  </c:pt>
                  <c:pt idx="1866">
                    <c:v>23:08:23</c:v>
                  </c:pt>
                  <c:pt idx="1867">
                    <c:v>23:23:23</c:v>
                  </c:pt>
                  <c:pt idx="1868">
                    <c:v>23:38:23</c:v>
                  </c:pt>
                  <c:pt idx="1869">
                    <c:v>23:53:23</c:v>
                  </c:pt>
                  <c:pt idx="1870">
                    <c:v>0:08:23</c:v>
                  </c:pt>
                  <c:pt idx="1871">
                    <c:v>0:23:23</c:v>
                  </c:pt>
                  <c:pt idx="1872">
                    <c:v>0:38:23</c:v>
                  </c:pt>
                  <c:pt idx="1873">
                    <c:v>0:53:23</c:v>
                  </c:pt>
                  <c:pt idx="1874">
                    <c:v>1:08:23</c:v>
                  </c:pt>
                  <c:pt idx="1875">
                    <c:v>1:23:23</c:v>
                  </c:pt>
                  <c:pt idx="1876">
                    <c:v>1:38:23</c:v>
                  </c:pt>
                  <c:pt idx="1877">
                    <c:v>1:53:23</c:v>
                  </c:pt>
                  <c:pt idx="1878">
                    <c:v>2:08:23</c:v>
                  </c:pt>
                  <c:pt idx="1879">
                    <c:v>2:23:23</c:v>
                  </c:pt>
                  <c:pt idx="1880">
                    <c:v>2:38:23</c:v>
                  </c:pt>
                  <c:pt idx="1881">
                    <c:v>2:53:23</c:v>
                  </c:pt>
                  <c:pt idx="1882">
                    <c:v>3:08:23</c:v>
                  </c:pt>
                  <c:pt idx="1883">
                    <c:v>3:23:23</c:v>
                  </c:pt>
                  <c:pt idx="1884">
                    <c:v>3:38:23</c:v>
                  </c:pt>
                  <c:pt idx="1885">
                    <c:v>3:53:23</c:v>
                  </c:pt>
                  <c:pt idx="1886">
                    <c:v>4:08:23</c:v>
                  </c:pt>
                  <c:pt idx="1887">
                    <c:v>4:23:23</c:v>
                  </c:pt>
                  <c:pt idx="1888">
                    <c:v>4:38:23</c:v>
                  </c:pt>
                  <c:pt idx="1889">
                    <c:v>4:53:23</c:v>
                  </c:pt>
                  <c:pt idx="1890">
                    <c:v>5:08:23</c:v>
                  </c:pt>
                  <c:pt idx="1891">
                    <c:v>5:23:23</c:v>
                  </c:pt>
                  <c:pt idx="1892">
                    <c:v>5:38:23</c:v>
                  </c:pt>
                  <c:pt idx="1893">
                    <c:v>5:53:23</c:v>
                  </c:pt>
                  <c:pt idx="1894">
                    <c:v>6:08:23</c:v>
                  </c:pt>
                  <c:pt idx="1895">
                    <c:v>6:23:23</c:v>
                  </c:pt>
                  <c:pt idx="1896">
                    <c:v>6:38:23</c:v>
                  </c:pt>
                  <c:pt idx="1897">
                    <c:v>6:53:23</c:v>
                  </c:pt>
                  <c:pt idx="1898">
                    <c:v>7:08:23</c:v>
                  </c:pt>
                  <c:pt idx="1899">
                    <c:v>7:23:23</c:v>
                  </c:pt>
                  <c:pt idx="1900">
                    <c:v>7:38:23</c:v>
                  </c:pt>
                  <c:pt idx="1901">
                    <c:v>7:53:23</c:v>
                  </c:pt>
                  <c:pt idx="1902">
                    <c:v>8:08:23</c:v>
                  </c:pt>
                  <c:pt idx="1903">
                    <c:v>8:23:23</c:v>
                  </c:pt>
                  <c:pt idx="1904">
                    <c:v>8:38:23</c:v>
                  </c:pt>
                  <c:pt idx="1905">
                    <c:v>8:53:23</c:v>
                  </c:pt>
                  <c:pt idx="1906">
                    <c:v>9:08:23</c:v>
                  </c:pt>
                  <c:pt idx="1907">
                    <c:v>9:23:23</c:v>
                  </c:pt>
                  <c:pt idx="1908">
                    <c:v>9:38:23</c:v>
                  </c:pt>
                  <c:pt idx="1909">
                    <c:v>9:53:23</c:v>
                  </c:pt>
                  <c:pt idx="1910">
                    <c:v>10:08:23</c:v>
                  </c:pt>
                  <c:pt idx="1911">
                    <c:v>10:23:23</c:v>
                  </c:pt>
                  <c:pt idx="1912">
                    <c:v>10:38:23</c:v>
                  </c:pt>
                  <c:pt idx="1913">
                    <c:v>10:53:23</c:v>
                  </c:pt>
                  <c:pt idx="1914">
                    <c:v>11:08:23</c:v>
                  </c:pt>
                  <c:pt idx="1915">
                    <c:v>11:23:23</c:v>
                  </c:pt>
                  <c:pt idx="1916">
                    <c:v>11:38:23</c:v>
                  </c:pt>
                  <c:pt idx="1917">
                    <c:v>11:53:23</c:v>
                  </c:pt>
                  <c:pt idx="1918">
                    <c:v>12:08:23</c:v>
                  </c:pt>
                  <c:pt idx="1919">
                    <c:v>12:23:23</c:v>
                  </c:pt>
                  <c:pt idx="1920">
                    <c:v>12:38:23</c:v>
                  </c:pt>
                  <c:pt idx="1921">
                    <c:v>12:53:23</c:v>
                  </c:pt>
                  <c:pt idx="1922">
                    <c:v>13:08:23</c:v>
                  </c:pt>
                  <c:pt idx="1923">
                    <c:v>13:23:23</c:v>
                  </c:pt>
                  <c:pt idx="1924">
                    <c:v>13:38:23</c:v>
                  </c:pt>
                  <c:pt idx="1925">
                    <c:v>13:53:23</c:v>
                  </c:pt>
                  <c:pt idx="1926">
                    <c:v>14:08:23</c:v>
                  </c:pt>
                  <c:pt idx="1927">
                    <c:v>14:23:23</c:v>
                  </c:pt>
                  <c:pt idx="1928">
                    <c:v>14:38:23</c:v>
                  </c:pt>
                  <c:pt idx="1929">
                    <c:v>14:53:23</c:v>
                  </c:pt>
                  <c:pt idx="1930">
                    <c:v>15:08:23</c:v>
                  </c:pt>
                  <c:pt idx="1931">
                    <c:v>15:23:23</c:v>
                  </c:pt>
                  <c:pt idx="1932">
                    <c:v>15:38:23</c:v>
                  </c:pt>
                  <c:pt idx="1933">
                    <c:v>15:53:23</c:v>
                  </c:pt>
                  <c:pt idx="1934">
                    <c:v>16:08:23</c:v>
                  </c:pt>
                  <c:pt idx="1935">
                    <c:v>16:23:23</c:v>
                  </c:pt>
                  <c:pt idx="1936">
                    <c:v>16:38:23</c:v>
                  </c:pt>
                  <c:pt idx="1937">
                    <c:v>16:53:23</c:v>
                  </c:pt>
                  <c:pt idx="1938">
                    <c:v>17:08:23</c:v>
                  </c:pt>
                  <c:pt idx="1939">
                    <c:v>17:23:23</c:v>
                  </c:pt>
                  <c:pt idx="1940">
                    <c:v>17:38:23</c:v>
                  </c:pt>
                  <c:pt idx="1941">
                    <c:v>17:53:23</c:v>
                  </c:pt>
                  <c:pt idx="1942">
                    <c:v>18:08:23</c:v>
                  </c:pt>
                  <c:pt idx="1943">
                    <c:v>18:23:23</c:v>
                  </c:pt>
                  <c:pt idx="1944">
                    <c:v>18:38:23</c:v>
                  </c:pt>
                  <c:pt idx="1945">
                    <c:v>18:53:23</c:v>
                  </c:pt>
                  <c:pt idx="1946">
                    <c:v>19:08:23</c:v>
                  </c:pt>
                  <c:pt idx="1947">
                    <c:v>19:23:23</c:v>
                  </c:pt>
                  <c:pt idx="1948">
                    <c:v>19:38:23</c:v>
                  </c:pt>
                  <c:pt idx="1949">
                    <c:v>19:53:23</c:v>
                  </c:pt>
                  <c:pt idx="1950">
                    <c:v>20:08:23</c:v>
                  </c:pt>
                  <c:pt idx="1951">
                    <c:v>20:23:23</c:v>
                  </c:pt>
                  <c:pt idx="1952">
                    <c:v>20:38:23</c:v>
                  </c:pt>
                  <c:pt idx="1953">
                    <c:v>20:53:23</c:v>
                  </c:pt>
                  <c:pt idx="1954">
                    <c:v>21:08:23</c:v>
                  </c:pt>
                  <c:pt idx="1955">
                    <c:v>21:23:23</c:v>
                  </c:pt>
                  <c:pt idx="1956">
                    <c:v>21:38:23</c:v>
                  </c:pt>
                  <c:pt idx="1957">
                    <c:v>21:53:23</c:v>
                  </c:pt>
                  <c:pt idx="1958">
                    <c:v>22:08:23</c:v>
                  </c:pt>
                  <c:pt idx="1959">
                    <c:v>22:23:23</c:v>
                  </c:pt>
                  <c:pt idx="1960">
                    <c:v>22:38:23</c:v>
                  </c:pt>
                  <c:pt idx="1961">
                    <c:v>22:53:23</c:v>
                  </c:pt>
                  <c:pt idx="1962">
                    <c:v>23:08:23</c:v>
                  </c:pt>
                  <c:pt idx="1963">
                    <c:v>23:23:23</c:v>
                  </c:pt>
                  <c:pt idx="1964">
                    <c:v>23:38:23</c:v>
                  </c:pt>
                  <c:pt idx="1965">
                    <c:v>23:53:23</c:v>
                  </c:pt>
                  <c:pt idx="1966">
                    <c:v>0:08:23</c:v>
                  </c:pt>
                  <c:pt idx="1967">
                    <c:v>0:23:23</c:v>
                  </c:pt>
                  <c:pt idx="1968">
                    <c:v>0:38:23</c:v>
                  </c:pt>
                  <c:pt idx="1969">
                    <c:v>0:53:23</c:v>
                  </c:pt>
                  <c:pt idx="1970">
                    <c:v>1:08:23</c:v>
                  </c:pt>
                  <c:pt idx="1971">
                    <c:v>1:23:23</c:v>
                  </c:pt>
                  <c:pt idx="1972">
                    <c:v>1:38:23</c:v>
                  </c:pt>
                  <c:pt idx="1973">
                    <c:v>1:53:23</c:v>
                  </c:pt>
                  <c:pt idx="1974">
                    <c:v>2:08:23</c:v>
                  </c:pt>
                  <c:pt idx="1975">
                    <c:v>2:23:23</c:v>
                  </c:pt>
                  <c:pt idx="1976">
                    <c:v>2:38:23</c:v>
                  </c:pt>
                  <c:pt idx="1977">
                    <c:v>2:53:23</c:v>
                  </c:pt>
                  <c:pt idx="1978">
                    <c:v>3:08:23</c:v>
                  </c:pt>
                  <c:pt idx="1979">
                    <c:v>3:23:23</c:v>
                  </c:pt>
                  <c:pt idx="1980">
                    <c:v>3:38:23</c:v>
                  </c:pt>
                  <c:pt idx="1981">
                    <c:v>3:53:23</c:v>
                  </c:pt>
                  <c:pt idx="1982">
                    <c:v>4:08:23</c:v>
                  </c:pt>
                  <c:pt idx="1983">
                    <c:v>4:23:23</c:v>
                  </c:pt>
                  <c:pt idx="1984">
                    <c:v>4:38:23</c:v>
                  </c:pt>
                  <c:pt idx="1985">
                    <c:v>4:53:23</c:v>
                  </c:pt>
                  <c:pt idx="1986">
                    <c:v>5:08:23</c:v>
                  </c:pt>
                  <c:pt idx="1987">
                    <c:v>5:23:23</c:v>
                  </c:pt>
                  <c:pt idx="1988">
                    <c:v>5:38:23</c:v>
                  </c:pt>
                  <c:pt idx="1989">
                    <c:v>5:53:23</c:v>
                  </c:pt>
                  <c:pt idx="1990">
                    <c:v>6:08:23</c:v>
                  </c:pt>
                  <c:pt idx="1991">
                    <c:v>6:23:23</c:v>
                  </c:pt>
                  <c:pt idx="1992">
                    <c:v>6:38:23</c:v>
                  </c:pt>
                  <c:pt idx="1993">
                    <c:v>6:53:23</c:v>
                  </c:pt>
                  <c:pt idx="1994">
                    <c:v>7:08:23</c:v>
                  </c:pt>
                  <c:pt idx="1995">
                    <c:v>7:23:23</c:v>
                  </c:pt>
                  <c:pt idx="1996">
                    <c:v>7:38:23</c:v>
                  </c:pt>
                  <c:pt idx="1997">
                    <c:v>7:53:23</c:v>
                  </c:pt>
                  <c:pt idx="1998">
                    <c:v>8:08:23</c:v>
                  </c:pt>
                  <c:pt idx="1999">
                    <c:v>8:23:23</c:v>
                  </c:pt>
                  <c:pt idx="2000">
                    <c:v>8:38:23</c:v>
                  </c:pt>
                  <c:pt idx="2001">
                    <c:v>8:53:23</c:v>
                  </c:pt>
                  <c:pt idx="2002">
                    <c:v>9:08:23</c:v>
                  </c:pt>
                  <c:pt idx="2003">
                    <c:v>9:23:23</c:v>
                  </c:pt>
                  <c:pt idx="2004">
                    <c:v>9:38:23</c:v>
                  </c:pt>
                  <c:pt idx="2005">
                    <c:v>9:53:23</c:v>
                  </c:pt>
                  <c:pt idx="2006">
                    <c:v>10:08:23</c:v>
                  </c:pt>
                  <c:pt idx="2007">
                    <c:v>10:23:23</c:v>
                  </c:pt>
                  <c:pt idx="2008">
                    <c:v>10:38:23</c:v>
                  </c:pt>
                  <c:pt idx="2009">
                    <c:v>10:53:23</c:v>
                  </c:pt>
                  <c:pt idx="2010">
                    <c:v>11:08:23</c:v>
                  </c:pt>
                  <c:pt idx="2011">
                    <c:v>11:23:23</c:v>
                  </c:pt>
                  <c:pt idx="2012">
                    <c:v>11:38:23</c:v>
                  </c:pt>
                  <c:pt idx="2013">
                    <c:v>11:53:23</c:v>
                  </c:pt>
                  <c:pt idx="2014">
                    <c:v>12:08:23</c:v>
                  </c:pt>
                  <c:pt idx="2015">
                    <c:v>12:23:23</c:v>
                  </c:pt>
                  <c:pt idx="2016">
                    <c:v>12:38:23</c:v>
                  </c:pt>
                  <c:pt idx="2017">
                    <c:v>12:53:23</c:v>
                  </c:pt>
                  <c:pt idx="2018">
                    <c:v>13:08:23</c:v>
                  </c:pt>
                  <c:pt idx="2019">
                    <c:v>13:23:23</c:v>
                  </c:pt>
                  <c:pt idx="2020">
                    <c:v>13:38:23</c:v>
                  </c:pt>
                  <c:pt idx="2021">
                    <c:v>13:53:23</c:v>
                  </c:pt>
                  <c:pt idx="2022">
                    <c:v>14:08:23</c:v>
                  </c:pt>
                  <c:pt idx="2023">
                    <c:v>14:23:23</c:v>
                  </c:pt>
                  <c:pt idx="2024">
                    <c:v>14:38:23</c:v>
                  </c:pt>
                  <c:pt idx="2025">
                    <c:v>14:53:23</c:v>
                  </c:pt>
                  <c:pt idx="2026">
                    <c:v>15:08:23</c:v>
                  </c:pt>
                  <c:pt idx="2027">
                    <c:v>15:23:23</c:v>
                  </c:pt>
                  <c:pt idx="2028">
                    <c:v>15:38:23</c:v>
                  </c:pt>
                  <c:pt idx="2029">
                    <c:v>15:53:23</c:v>
                  </c:pt>
                  <c:pt idx="2030">
                    <c:v>16:08:23</c:v>
                  </c:pt>
                  <c:pt idx="2031">
                    <c:v>16:23:23</c:v>
                  </c:pt>
                  <c:pt idx="2032">
                    <c:v>16:38:23</c:v>
                  </c:pt>
                  <c:pt idx="2033">
                    <c:v>16:53:23</c:v>
                  </c:pt>
                  <c:pt idx="2034">
                    <c:v>17:08:23</c:v>
                  </c:pt>
                  <c:pt idx="2035">
                    <c:v>17:23:23</c:v>
                  </c:pt>
                  <c:pt idx="2036">
                    <c:v>17:38:23</c:v>
                  </c:pt>
                  <c:pt idx="2037">
                    <c:v>17:53:23</c:v>
                  </c:pt>
                  <c:pt idx="2038">
                    <c:v>18:08:23</c:v>
                  </c:pt>
                  <c:pt idx="2039">
                    <c:v>18:23:23</c:v>
                  </c:pt>
                  <c:pt idx="2040">
                    <c:v>18:38:23</c:v>
                  </c:pt>
                  <c:pt idx="2041">
                    <c:v>18:53:23</c:v>
                  </c:pt>
                  <c:pt idx="2042">
                    <c:v>19:08:23</c:v>
                  </c:pt>
                  <c:pt idx="2043">
                    <c:v>19:23:23</c:v>
                  </c:pt>
                  <c:pt idx="2044">
                    <c:v>19:38:23</c:v>
                  </c:pt>
                  <c:pt idx="2045">
                    <c:v>19:53:23</c:v>
                  </c:pt>
                  <c:pt idx="2046">
                    <c:v>20:08:23</c:v>
                  </c:pt>
                  <c:pt idx="2047">
                    <c:v>20:23:23</c:v>
                  </c:pt>
                  <c:pt idx="2048">
                    <c:v>20:38:23</c:v>
                  </c:pt>
                  <c:pt idx="2049">
                    <c:v>20:53:23</c:v>
                  </c:pt>
                  <c:pt idx="2050">
                    <c:v>21:08:23</c:v>
                  </c:pt>
                  <c:pt idx="2051">
                    <c:v>21:23:23</c:v>
                  </c:pt>
                  <c:pt idx="2052">
                    <c:v>21:38:23</c:v>
                  </c:pt>
                  <c:pt idx="2053">
                    <c:v>21:53:23</c:v>
                  </c:pt>
                  <c:pt idx="2054">
                    <c:v>22:08:23</c:v>
                  </c:pt>
                  <c:pt idx="2055">
                    <c:v>22:23:23</c:v>
                  </c:pt>
                  <c:pt idx="2056">
                    <c:v>22:38:23</c:v>
                  </c:pt>
                  <c:pt idx="2057">
                    <c:v>22:53:23</c:v>
                  </c:pt>
                  <c:pt idx="2058">
                    <c:v>23:08:23</c:v>
                  </c:pt>
                  <c:pt idx="2059">
                    <c:v>23:23:23</c:v>
                  </c:pt>
                  <c:pt idx="2060">
                    <c:v>23:38:23</c:v>
                  </c:pt>
                  <c:pt idx="2061">
                    <c:v>23:53:23</c:v>
                  </c:pt>
                  <c:pt idx="2062">
                    <c:v>0:08:23</c:v>
                  </c:pt>
                  <c:pt idx="2063">
                    <c:v>0:23:23</c:v>
                  </c:pt>
                  <c:pt idx="2064">
                    <c:v>0:38:23</c:v>
                  </c:pt>
                  <c:pt idx="2065">
                    <c:v>0:53:23</c:v>
                  </c:pt>
                  <c:pt idx="2066">
                    <c:v>1:08:23</c:v>
                  </c:pt>
                  <c:pt idx="2067">
                    <c:v>1:23:23</c:v>
                  </c:pt>
                  <c:pt idx="2068">
                    <c:v>1:38:23</c:v>
                  </c:pt>
                  <c:pt idx="2069">
                    <c:v>1:53:23</c:v>
                  </c:pt>
                  <c:pt idx="2070">
                    <c:v>2:08:23</c:v>
                  </c:pt>
                  <c:pt idx="2071">
                    <c:v>2:23:23</c:v>
                  </c:pt>
                  <c:pt idx="2072">
                    <c:v>2:38:23</c:v>
                  </c:pt>
                  <c:pt idx="2073">
                    <c:v>2:53:23</c:v>
                  </c:pt>
                  <c:pt idx="2074">
                    <c:v>3:08:23</c:v>
                  </c:pt>
                  <c:pt idx="2075">
                    <c:v>3:23:23</c:v>
                  </c:pt>
                  <c:pt idx="2076">
                    <c:v>3:38:23</c:v>
                  </c:pt>
                  <c:pt idx="2077">
                    <c:v>3:53:23</c:v>
                  </c:pt>
                  <c:pt idx="2078">
                    <c:v>4:08:23</c:v>
                  </c:pt>
                  <c:pt idx="2079">
                    <c:v>4:23:23</c:v>
                  </c:pt>
                  <c:pt idx="2080">
                    <c:v>4:38:23</c:v>
                  </c:pt>
                  <c:pt idx="2081">
                    <c:v>4:53:23</c:v>
                  </c:pt>
                  <c:pt idx="2082">
                    <c:v>5:08:23</c:v>
                  </c:pt>
                  <c:pt idx="2083">
                    <c:v>5:23:23</c:v>
                  </c:pt>
                  <c:pt idx="2084">
                    <c:v>5:38:23</c:v>
                  </c:pt>
                  <c:pt idx="2085">
                    <c:v>5:53:23</c:v>
                  </c:pt>
                  <c:pt idx="2086">
                    <c:v>6:08:23</c:v>
                  </c:pt>
                  <c:pt idx="2087">
                    <c:v>6:23:23</c:v>
                  </c:pt>
                  <c:pt idx="2088">
                    <c:v>6:38:23</c:v>
                  </c:pt>
                  <c:pt idx="2089">
                    <c:v>6:53:23</c:v>
                  </c:pt>
                  <c:pt idx="2090">
                    <c:v>7:08:23</c:v>
                  </c:pt>
                  <c:pt idx="2091">
                    <c:v>7:23:23</c:v>
                  </c:pt>
                  <c:pt idx="2092">
                    <c:v>7:38:23</c:v>
                  </c:pt>
                  <c:pt idx="2093">
                    <c:v>7:53:23</c:v>
                  </c:pt>
                  <c:pt idx="2094">
                    <c:v>8:08:23</c:v>
                  </c:pt>
                  <c:pt idx="2095">
                    <c:v>8:23:23</c:v>
                  </c:pt>
                  <c:pt idx="2096">
                    <c:v>8:38:23</c:v>
                  </c:pt>
                  <c:pt idx="2097">
                    <c:v>8:53:23</c:v>
                  </c:pt>
                  <c:pt idx="2098">
                    <c:v>9:08:23</c:v>
                  </c:pt>
                  <c:pt idx="2099">
                    <c:v>9:23:23</c:v>
                  </c:pt>
                  <c:pt idx="2100">
                    <c:v>9:38:23</c:v>
                  </c:pt>
                  <c:pt idx="2101">
                    <c:v>9:53:23</c:v>
                  </c:pt>
                  <c:pt idx="2102">
                    <c:v>10:08:23</c:v>
                  </c:pt>
                  <c:pt idx="2103">
                    <c:v>10:23:23</c:v>
                  </c:pt>
                  <c:pt idx="2104">
                    <c:v>10:38:23</c:v>
                  </c:pt>
                  <c:pt idx="2105">
                    <c:v>10:53:23</c:v>
                  </c:pt>
                  <c:pt idx="2106">
                    <c:v>11:08:23</c:v>
                  </c:pt>
                  <c:pt idx="2107">
                    <c:v>11:23:23</c:v>
                  </c:pt>
                  <c:pt idx="2108">
                    <c:v>11:38:23</c:v>
                  </c:pt>
                  <c:pt idx="2109">
                    <c:v>11:53:23</c:v>
                  </c:pt>
                  <c:pt idx="2110">
                    <c:v>12:08:23</c:v>
                  </c:pt>
                  <c:pt idx="2111">
                    <c:v>12:23:23</c:v>
                  </c:pt>
                  <c:pt idx="2112">
                    <c:v>12:38:23</c:v>
                  </c:pt>
                  <c:pt idx="2113">
                    <c:v>12:53:23</c:v>
                  </c:pt>
                  <c:pt idx="2114">
                    <c:v>13:08:23</c:v>
                  </c:pt>
                  <c:pt idx="2115">
                    <c:v>13:23:23</c:v>
                  </c:pt>
                  <c:pt idx="2116">
                    <c:v>13:38:23</c:v>
                  </c:pt>
                  <c:pt idx="2117">
                    <c:v>13:53:23</c:v>
                  </c:pt>
                  <c:pt idx="2118">
                    <c:v>14:08:23</c:v>
                  </c:pt>
                  <c:pt idx="2119">
                    <c:v>14:23:23</c:v>
                  </c:pt>
                  <c:pt idx="2120">
                    <c:v>14:38:23</c:v>
                  </c:pt>
                  <c:pt idx="2121">
                    <c:v>14:53:23</c:v>
                  </c:pt>
                  <c:pt idx="2122">
                    <c:v>15:08:23</c:v>
                  </c:pt>
                  <c:pt idx="2123">
                    <c:v>15:23:23</c:v>
                  </c:pt>
                  <c:pt idx="2124">
                    <c:v>15:38:23</c:v>
                  </c:pt>
                  <c:pt idx="2125">
                    <c:v>15:53:23</c:v>
                  </c:pt>
                  <c:pt idx="2126">
                    <c:v>16:08:23</c:v>
                  </c:pt>
                  <c:pt idx="2127">
                    <c:v>16:23:23</c:v>
                  </c:pt>
                  <c:pt idx="2128">
                    <c:v>16:38:23</c:v>
                  </c:pt>
                  <c:pt idx="2129">
                    <c:v>16:53:23</c:v>
                  </c:pt>
                  <c:pt idx="2130">
                    <c:v>17:08:23</c:v>
                  </c:pt>
                  <c:pt idx="2131">
                    <c:v>17:23:23</c:v>
                  </c:pt>
                  <c:pt idx="2132">
                    <c:v>17:38:23</c:v>
                  </c:pt>
                  <c:pt idx="2133">
                    <c:v>17:53:23</c:v>
                  </c:pt>
                  <c:pt idx="2134">
                    <c:v>18:08:23</c:v>
                  </c:pt>
                  <c:pt idx="2135">
                    <c:v>18:23:23</c:v>
                  </c:pt>
                  <c:pt idx="2136">
                    <c:v>18:38:23</c:v>
                  </c:pt>
                  <c:pt idx="2137">
                    <c:v>18:53:23</c:v>
                  </c:pt>
                  <c:pt idx="2138">
                    <c:v>19:08:23</c:v>
                  </c:pt>
                  <c:pt idx="2139">
                    <c:v>19:23:23</c:v>
                  </c:pt>
                  <c:pt idx="2140">
                    <c:v>19:38:23</c:v>
                  </c:pt>
                  <c:pt idx="2141">
                    <c:v>19:53:23</c:v>
                  </c:pt>
                  <c:pt idx="2142">
                    <c:v>20:08:23</c:v>
                  </c:pt>
                  <c:pt idx="2143">
                    <c:v>20:23:23</c:v>
                  </c:pt>
                  <c:pt idx="2144">
                    <c:v>20:38:23</c:v>
                  </c:pt>
                  <c:pt idx="2145">
                    <c:v>20:53:23</c:v>
                  </c:pt>
                  <c:pt idx="2146">
                    <c:v>21:08:23</c:v>
                  </c:pt>
                  <c:pt idx="2147">
                    <c:v>21:23:23</c:v>
                  </c:pt>
                  <c:pt idx="2148">
                    <c:v>21:38:23</c:v>
                  </c:pt>
                  <c:pt idx="2149">
                    <c:v>21:53:23</c:v>
                  </c:pt>
                  <c:pt idx="2150">
                    <c:v>22:08:23</c:v>
                  </c:pt>
                  <c:pt idx="2151">
                    <c:v>22:23:23</c:v>
                  </c:pt>
                  <c:pt idx="2152">
                    <c:v>22:38:23</c:v>
                  </c:pt>
                  <c:pt idx="2153">
                    <c:v>22:53:23</c:v>
                  </c:pt>
                  <c:pt idx="2154">
                    <c:v>23:08:23</c:v>
                  </c:pt>
                  <c:pt idx="2155">
                    <c:v>23:23:23</c:v>
                  </c:pt>
                  <c:pt idx="2156">
                    <c:v>23:38:23</c:v>
                  </c:pt>
                  <c:pt idx="2157">
                    <c:v>23:53:23</c:v>
                  </c:pt>
                  <c:pt idx="2158">
                    <c:v>0:08:23</c:v>
                  </c:pt>
                  <c:pt idx="2159">
                    <c:v>0:23:23</c:v>
                  </c:pt>
                  <c:pt idx="2160">
                    <c:v>0:38:23</c:v>
                  </c:pt>
                  <c:pt idx="2161">
                    <c:v>0:53:23</c:v>
                  </c:pt>
                  <c:pt idx="2162">
                    <c:v>1:08:23</c:v>
                  </c:pt>
                  <c:pt idx="2163">
                    <c:v>1:23:23</c:v>
                  </c:pt>
                  <c:pt idx="2164">
                    <c:v>1:38:23</c:v>
                  </c:pt>
                  <c:pt idx="2165">
                    <c:v>1:53:23</c:v>
                  </c:pt>
                  <c:pt idx="2166">
                    <c:v>2:08:23</c:v>
                  </c:pt>
                  <c:pt idx="2167">
                    <c:v>2:23:23</c:v>
                  </c:pt>
                  <c:pt idx="2168">
                    <c:v>2:38:23</c:v>
                  </c:pt>
                  <c:pt idx="2169">
                    <c:v>2:53:23</c:v>
                  </c:pt>
                  <c:pt idx="2170">
                    <c:v>3:08:23</c:v>
                  </c:pt>
                  <c:pt idx="2171">
                    <c:v>3:23:23</c:v>
                  </c:pt>
                  <c:pt idx="2172">
                    <c:v>3:38:23</c:v>
                  </c:pt>
                  <c:pt idx="2173">
                    <c:v>3:53:23</c:v>
                  </c:pt>
                  <c:pt idx="2174">
                    <c:v>4:08:23</c:v>
                  </c:pt>
                  <c:pt idx="2175">
                    <c:v>4:23:23</c:v>
                  </c:pt>
                  <c:pt idx="2176">
                    <c:v>4:38:23</c:v>
                  </c:pt>
                  <c:pt idx="2177">
                    <c:v>4:53:23</c:v>
                  </c:pt>
                  <c:pt idx="2178">
                    <c:v>5:08:23</c:v>
                  </c:pt>
                  <c:pt idx="2179">
                    <c:v>5:23:23</c:v>
                  </c:pt>
                  <c:pt idx="2180">
                    <c:v>5:38:23</c:v>
                  </c:pt>
                  <c:pt idx="2181">
                    <c:v>5:53:23</c:v>
                  </c:pt>
                  <c:pt idx="2182">
                    <c:v>6:08:23</c:v>
                  </c:pt>
                  <c:pt idx="2183">
                    <c:v>6:23:23</c:v>
                  </c:pt>
                  <c:pt idx="2184">
                    <c:v>6:38:23</c:v>
                  </c:pt>
                  <c:pt idx="2185">
                    <c:v>6:53:23</c:v>
                  </c:pt>
                  <c:pt idx="2186">
                    <c:v>7:08:23</c:v>
                  </c:pt>
                  <c:pt idx="2187">
                    <c:v>7:23:23</c:v>
                  </c:pt>
                  <c:pt idx="2188">
                    <c:v>7:38:23</c:v>
                  </c:pt>
                  <c:pt idx="2189">
                    <c:v>7:53:23</c:v>
                  </c:pt>
                  <c:pt idx="2190">
                    <c:v>8:08:23</c:v>
                  </c:pt>
                  <c:pt idx="2191">
                    <c:v>8:23:23</c:v>
                  </c:pt>
                  <c:pt idx="2192">
                    <c:v>8:38:23</c:v>
                  </c:pt>
                  <c:pt idx="2193">
                    <c:v>8:53:23</c:v>
                  </c:pt>
                  <c:pt idx="2194">
                    <c:v>9:08:23</c:v>
                  </c:pt>
                  <c:pt idx="2195">
                    <c:v>9:23:23</c:v>
                  </c:pt>
                  <c:pt idx="2196">
                    <c:v>9:38:23</c:v>
                  </c:pt>
                  <c:pt idx="2197">
                    <c:v>9:53:23</c:v>
                  </c:pt>
                  <c:pt idx="2198">
                    <c:v>10:08:23</c:v>
                  </c:pt>
                  <c:pt idx="2199">
                    <c:v>10:23:23</c:v>
                  </c:pt>
                  <c:pt idx="2200">
                    <c:v>10:38:23</c:v>
                  </c:pt>
                  <c:pt idx="2201">
                    <c:v>10:53:23</c:v>
                  </c:pt>
                  <c:pt idx="2202">
                    <c:v>11:08:23</c:v>
                  </c:pt>
                  <c:pt idx="2203">
                    <c:v>11:23:23</c:v>
                  </c:pt>
                  <c:pt idx="2204">
                    <c:v>11:38:23</c:v>
                  </c:pt>
                  <c:pt idx="2205">
                    <c:v>11:53:23</c:v>
                  </c:pt>
                  <c:pt idx="2206">
                    <c:v>12:08:23</c:v>
                  </c:pt>
                  <c:pt idx="2207">
                    <c:v>12:23:23</c:v>
                  </c:pt>
                  <c:pt idx="2208">
                    <c:v>12:38:23</c:v>
                  </c:pt>
                  <c:pt idx="2209">
                    <c:v>12:53:23</c:v>
                  </c:pt>
                  <c:pt idx="2210">
                    <c:v>13:08:23</c:v>
                  </c:pt>
                  <c:pt idx="2211">
                    <c:v>13:23:23</c:v>
                  </c:pt>
                  <c:pt idx="2212">
                    <c:v>13:38:23</c:v>
                  </c:pt>
                  <c:pt idx="2213">
                    <c:v>13:53:23</c:v>
                  </c:pt>
                  <c:pt idx="2214">
                    <c:v>14:08:23</c:v>
                  </c:pt>
                  <c:pt idx="2215">
                    <c:v>14:23:23</c:v>
                  </c:pt>
                  <c:pt idx="2216">
                    <c:v>14:38:23</c:v>
                  </c:pt>
                  <c:pt idx="2217">
                    <c:v>14:53:23</c:v>
                  </c:pt>
                  <c:pt idx="2218">
                    <c:v>15:08:23</c:v>
                  </c:pt>
                  <c:pt idx="2219">
                    <c:v>15:23:23</c:v>
                  </c:pt>
                  <c:pt idx="2220">
                    <c:v>15:38:23</c:v>
                  </c:pt>
                  <c:pt idx="2221">
                    <c:v>15:53:23</c:v>
                  </c:pt>
                  <c:pt idx="2222">
                    <c:v>16:08:23</c:v>
                  </c:pt>
                  <c:pt idx="2223">
                    <c:v>16:23:23</c:v>
                  </c:pt>
                  <c:pt idx="2224">
                    <c:v>16:38:23</c:v>
                  </c:pt>
                  <c:pt idx="2225">
                    <c:v>16:53:23</c:v>
                  </c:pt>
                  <c:pt idx="2226">
                    <c:v>17:08:23</c:v>
                  </c:pt>
                  <c:pt idx="2227">
                    <c:v>17:23:23</c:v>
                  </c:pt>
                  <c:pt idx="2228">
                    <c:v>17:38:23</c:v>
                  </c:pt>
                  <c:pt idx="2229">
                    <c:v>17:53:23</c:v>
                  </c:pt>
                  <c:pt idx="2230">
                    <c:v>18:08:23</c:v>
                  </c:pt>
                  <c:pt idx="2231">
                    <c:v>18:23:23</c:v>
                  </c:pt>
                  <c:pt idx="2232">
                    <c:v>18:38:23</c:v>
                  </c:pt>
                  <c:pt idx="2233">
                    <c:v>18:53:23</c:v>
                  </c:pt>
                  <c:pt idx="2234">
                    <c:v>19:08:23</c:v>
                  </c:pt>
                  <c:pt idx="2235">
                    <c:v>19:23:23</c:v>
                  </c:pt>
                  <c:pt idx="2236">
                    <c:v>19:38:23</c:v>
                  </c:pt>
                  <c:pt idx="2237">
                    <c:v>19:53:23</c:v>
                  </c:pt>
                  <c:pt idx="2238">
                    <c:v>20:08:23</c:v>
                  </c:pt>
                  <c:pt idx="2239">
                    <c:v>20:23:23</c:v>
                  </c:pt>
                  <c:pt idx="2240">
                    <c:v>20:38:23</c:v>
                  </c:pt>
                  <c:pt idx="2241">
                    <c:v>20:53:23</c:v>
                  </c:pt>
                  <c:pt idx="2242">
                    <c:v>21:08:23</c:v>
                  </c:pt>
                  <c:pt idx="2243">
                    <c:v>21:23:23</c:v>
                  </c:pt>
                  <c:pt idx="2244">
                    <c:v>21:38:23</c:v>
                  </c:pt>
                  <c:pt idx="2245">
                    <c:v>21:53:23</c:v>
                  </c:pt>
                  <c:pt idx="2246">
                    <c:v>22:08:23</c:v>
                  </c:pt>
                  <c:pt idx="2247">
                    <c:v>22:23:23</c:v>
                  </c:pt>
                  <c:pt idx="2248">
                    <c:v>22:38:23</c:v>
                  </c:pt>
                  <c:pt idx="2249">
                    <c:v>22:53:23</c:v>
                  </c:pt>
                  <c:pt idx="2250">
                    <c:v>23:08:23</c:v>
                  </c:pt>
                  <c:pt idx="2251">
                    <c:v>23:23:23</c:v>
                  </c:pt>
                  <c:pt idx="2252">
                    <c:v>23:38:23</c:v>
                  </c:pt>
                  <c:pt idx="2253">
                    <c:v>23:53:23</c:v>
                  </c:pt>
                  <c:pt idx="2254">
                    <c:v>0:08:23</c:v>
                  </c:pt>
                  <c:pt idx="2255">
                    <c:v>0:23:23</c:v>
                  </c:pt>
                  <c:pt idx="2256">
                    <c:v>0:38:23</c:v>
                  </c:pt>
                  <c:pt idx="2257">
                    <c:v>0:53:23</c:v>
                  </c:pt>
                  <c:pt idx="2258">
                    <c:v>1:08:23</c:v>
                  </c:pt>
                  <c:pt idx="2259">
                    <c:v>1:23:23</c:v>
                  </c:pt>
                  <c:pt idx="2260">
                    <c:v>1:38:23</c:v>
                  </c:pt>
                  <c:pt idx="2261">
                    <c:v>1:53:23</c:v>
                  </c:pt>
                  <c:pt idx="2262">
                    <c:v>2:08:23</c:v>
                  </c:pt>
                  <c:pt idx="2263">
                    <c:v>2:23:23</c:v>
                  </c:pt>
                  <c:pt idx="2264">
                    <c:v>2:38:23</c:v>
                  </c:pt>
                  <c:pt idx="2265">
                    <c:v>2:53:23</c:v>
                  </c:pt>
                  <c:pt idx="2266">
                    <c:v>3:08:23</c:v>
                  </c:pt>
                  <c:pt idx="2267">
                    <c:v>3:23:23</c:v>
                  </c:pt>
                  <c:pt idx="2268">
                    <c:v>3:38:23</c:v>
                  </c:pt>
                  <c:pt idx="2269">
                    <c:v>3:53:23</c:v>
                  </c:pt>
                  <c:pt idx="2270">
                    <c:v>4:08:23</c:v>
                  </c:pt>
                  <c:pt idx="2271">
                    <c:v>4:23:23</c:v>
                  </c:pt>
                  <c:pt idx="2272">
                    <c:v>4:38:23</c:v>
                  </c:pt>
                  <c:pt idx="2273">
                    <c:v>4:53:23</c:v>
                  </c:pt>
                  <c:pt idx="2274">
                    <c:v>5:08:23</c:v>
                  </c:pt>
                  <c:pt idx="2275">
                    <c:v>5:23:23</c:v>
                  </c:pt>
                  <c:pt idx="2276">
                    <c:v>5:38:23</c:v>
                  </c:pt>
                  <c:pt idx="2277">
                    <c:v>5:53:23</c:v>
                  </c:pt>
                  <c:pt idx="2278">
                    <c:v>6:08:23</c:v>
                  </c:pt>
                  <c:pt idx="2279">
                    <c:v>6:23:23</c:v>
                  </c:pt>
                  <c:pt idx="2280">
                    <c:v>6:38:23</c:v>
                  </c:pt>
                  <c:pt idx="2281">
                    <c:v>6:53:23</c:v>
                  </c:pt>
                  <c:pt idx="2282">
                    <c:v>7:08:23</c:v>
                  </c:pt>
                  <c:pt idx="2283">
                    <c:v>7:23:23</c:v>
                  </c:pt>
                  <c:pt idx="2284">
                    <c:v>7:38:23</c:v>
                  </c:pt>
                  <c:pt idx="2285">
                    <c:v>7:53:23</c:v>
                  </c:pt>
                  <c:pt idx="2286">
                    <c:v>8:08:23</c:v>
                  </c:pt>
                  <c:pt idx="2287">
                    <c:v>8:23:23</c:v>
                  </c:pt>
                  <c:pt idx="2288">
                    <c:v>8:38:23</c:v>
                  </c:pt>
                  <c:pt idx="2289">
                    <c:v>8:53:23</c:v>
                  </c:pt>
                  <c:pt idx="2290">
                    <c:v>9:08:23</c:v>
                  </c:pt>
                  <c:pt idx="2291">
                    <c:v>9:23:23</c:v>
                  </c:pt>
                  <c:pt idx="2292">
                    <c:v>9:38:23</c:v>
                  </c:pt>
                  <c:pt idx="2293">
                    <c:v>9:53:23</c:v>
                  </c:pt>
                  <c:pt idx="2294">
                    <c:v>10:08:23</c:v>
                  </c:pt>
                  <c:pt idx="2295">
                    <c:v>10:23:23</c:v>
                  </c:pt>
                  <c:pt idx="2296">
                    <c:v>10:38:23</c:v>
                  </c:pt>
                  <c:pt idx="2297">
                    <c:v>10:53:23</c:v>
                  </c:pt>
                  <c:pt idx="2298">
                    <c:v>11:08:23</c:v>
                  </c:pt>
                  <c:pt idx="2299">
                    <c:v>11:23:23</c:v>
                  </c:pt>
                  <c:pt idx="2300">
                    <c:v>11:38:23</c:v>
                  </c:pt>
                  <c:pt idx="2301">
                    <c:v>11:53:23</c:v>
                  </c:pt>
                  <c:pt idx="2302">
                    <c:v>12:08:23</c:v>
                  </c:pt>
                  <c:pt idx="2303">
                    <c:v>12:23:23</c:v>
                  </c:pt>
                  <c:pt idx="2304">
                    <c:v>12:38:23</c:v>
                  </c:pt>
                  <c:pt idx="2305">
                    <c:v>12:53:23</c:v>
                  </c:pt>
                  <c:pt idx="2306">
                    <c:v>13:08:23</c:v>
                  </c:pt>
                  <c:pt idx="2307">
                    <c:v>13:23:23</c:v>
                  </c:pt>
                  <c:pt idx="2308">
                    <c:v>13:38:23</c:v>
                  </c:pt>
                  <c:pt idx="2309">
                    <c:v>13:53:23</c:v>
                  </c:pt>
                  <c:pt idx="2310">
                    <c:v>14:08:23</c:v>
                  </c:pt>
                  <c:pt idx="2311">
                    <c:v>14:23:23</c:v>
                  </c:pt>
                  <c:pt idx="2312">
                    <c:v>14:38:23</c:v>
                  </c:pt>
                  <c:pt idx="2313">
                    <c:v>14:53:23</c:v>
                  </c:pt>
                  <c:pt idx="2314">
                    <c:v>15:08:23</c:v>
                  </c:pt>
                  <c:pt idx="2315">
                    <c:v>15:23:23</c:v>
                  </c:pt>
                  <c:pt idx="2316">
                    <c:v>15:38:23</c:v>
                  </c:pt>
                  <c:pt idx="2317">
                    <c:v>15:53:23</c:v>
                  </c:pt>
                  <c:pt idx="2318">
                    <c:v>16:08:23</c:v>
                  </c:pt>
                  <c:pt idx="2319">
                    <c:v>16:23:23</c:v>
                  </c:pt>
                  <c:pt idx="2320">
                    <c:v>16:38:23</c:v>
                  </c:pt>
                  <c:pt idx="2321">
                    <c:v>16:53:23</c:v>
                  </c:pt>
                  <c:pt idx="2322">
                    <c:v>17:08:23</c:v>
                  </c:pt>
                  <c:pt idx="2323">
                    <c:v>17:23:23</c:v>
                  </c:pt>
                  <c:pt idx="2324">
                    <c:v>17:38:23</c:v>
                  </c:pt>
                  <c:pt idx="2325">
                    <c:v>17:53:23</c:v>
                  </c:pt>
                  <c:pt idx="2326">
                    <c:v>18:08:23</c:v>
                  </c:pt>
                  <c:pt idx="2327">
                    <c:v>18:23:23</c:v>
                  </c:pt>
                  <c:pt idx="2328">
                    <c:v>18:38:23</c:v>
                  </c:pt>
                  <c:pt idx="2329">
                    <c:v>18:53:23</c:v>
                  </c:pt>
                  <c:pt idx="2330">
                    <c:v>19:08:23</c:v>
                  </c:pt>
                  <c:pt idx="2331">
                    <c:v>19:23:23</c:v>
                  </c:pt>
                  <c:pt idx="2332">
                    <c:v>19:38:23</c:v>
                  </c:pt>
                  <c:pt idx="2333">
                    <c:v>19:53:23</c:v>
                  </c:pt>
                  <c:pt idx="2334">
                    <c:v>20:08:23</c:v>
                  </c:pt>
                  <c:pt idx="2335">
                    <c:v>20:23:23</c:v>
                  </c:pt>
                  <c:pt idx="2336">
                    <c:v>20:38:23</c:v>
                  </c:pt>
                  <c:pt idx="2337">
                    <c:v>20:53:23</c:v>
                  </c:pt>
                  <c:pt idx="2338">
                    <c:v>21:08:23</c:v>
                  </c:pt>
                  <c:pt idx="2339">
                    <c:v>21:23:23</c:v>
                  </c:pt>
                  <c:pt idx="2340">
                    <c:v>21:38:23</c:v>
                  </c:pt>
                  <c:pt idx="2341">
                    <c:v>21:53:23</c:v>
                  </c:pt>
                  <c:pt idx="2342">
                    <c:v>22:08:23</c:v>
                  </c:pt>
                  <c:pt idx="2343">
                    <c:v>22:23:23</c:v>
                  </c:pt>
                  <c:pt idx="2344">
                    <c:v>22:38:23</c:v>
                  </c:pt>
                  <c:pt idx="2345">
                    <c:v>22:53:23</c:v>
                  </c:pt>
                  <c:pt idx="2346">
                    <c:v>23:08:23</c:v>
                  </c:pt>
                  <c:pt idx="2347">
                    <c:v>23:23:23</c:v>
                  </c:pt>
                  <c:pt idx="2348">
                    <c:v>23:38:23</c:v>
                  </c:pt>
                  <c:pt idx="2349">
                    <c:v>23:53:23</c:v>
                  </c:pt>
                  <c:pt idx="2350">
                    <c:v>0:08:23</c:v>
                  </c:pt>
                  <c:pt idx="2351">
                    <c:v>0:23:23</c:v>
                  </c:pt>
                  <c:pt idx="2352">
                    <c:v>0:38:23</c:v>
                  </c:pt>
                  <c:pt idx="2353">
                    <c:v>0:53:23</c:v>
                  </c:pt>
                  <c:pt idx="2354">
                    <c:v>1:08:23</c:v>
                  </c:pt>
                  <c:pt idx="2355">
                    <c:v>1:23:23</c:v>
                  </c:pt>
                  <c:pt idx="2356">
                    <c:v>1:38:23</c:v>
                  </c:pt>
                  <c:pt idx="2357">
                    <c:v>1:53:23</c:v>
                  </c:pt>
                  <c:pt idx="2358">
                    <c:v>2:08:23</c:v>
                  </c:pt>
                  <c:pt idx="2359">
                    <c:v>2:23:23</c:v>
                  </c:pt>
                  <c:pt idx="2360">
                    <c:v>2:38:23</c:v>
                  </c:pt>
                  <c:pt idx="2361">
                    <c:v>2:53:23</c:v>
                  </c:pt>
                  <c:pt idx="2362">
                    <c:v>3:08:23</c:v>
                  </c:pt>
                  <c:pt idx="2363">
                    <c:v>3:23:23</c:v>
                  </c:pt>
                  <c:pt idx="2364">
                    <c:v>3:38:23</c:v>
                  </c:pt>
                  <c:pt idx="2365">
                    <c:v>3:53:23</c:v>
                  </c:pt>
                  <c:pt idx="2366">
                    <c:v>4:08:23</c:v>
                  </c:pt>
                  <c:pt idx="2367">
                    <c:v>4:23:23</c:v>
                  </c:pt>
                  <c:pt idx="2368">
                    <c:v>4:38:23</c:v>
                  </c:pt>
                  <c:pt idx="2369">
                    <c:v>4:53:23</c:v>
                  </c:pt>
                  <c:pt idx="2370">
                    <c:v>5:08:23</c:v>
                  </c:pt>
                  <c:pt idx="2371">
                    <c:v>5:23:23</c:v>
                  </c:pt>
                  <c:pt idx="2372">
                    <c:v>5:38:23</c:v>
                  </c:pt>
                  <c:pt idx="2373">
                    <c:v>5:53:23</c:v>
                  </c:pt>
                  <c:pt idx="2374">
                    <c:v>6:08:23</c:v>
                  </c:pt>
                  <c:pt idx="2375">
                    <c:v>6:23:23</c:v>
                  </c:pt>
                  <c:pt idx="2376">
                    <c:v>6:38:23</c:v>
                  </c:pt>
                  <c:pt idx="2377">
                    <c:v>6:53:23</c:v>
                  </c:pt>
                  <c:pt idx="2378">
                    <c:v>7:08:23</c:v>
                  </c:pt>
                  <c:pt idx="2379">
                    <c:v>7:23:23</c:v>
                  </c:pt>
                  <c:pt idx="2380">
                    <c:v>7:38:23</c:v>
                  </c:pt>
                  <c:pt idx="2381">
                    <c:v>7:53:23</c:v>
                  </c:pt>
                  <c:pt idx="2382">
                    <c:v>8:08:23</c:v>
                  </c:pt>
                  <c:pt idx="2383">
                    <c:v>8:23:23</c:v>
                  </c:pt>
                  <c:pt idx="2384">
                    <c:v>8:38:23</c:v>
                  </c:pt>
                  <c:pt idx="2385">
                    <c:v>8:53:23</c:v>
                  </c:pt>
                  <c:pt idx="2386">
                    <c:v>9:08:23</c:v>
                  </c:pt>
                  <c:pt idx="2387">
                    <c:v>9:23:23</c:v>
                  </c:pt>
                  <c:pt idx="2388">
                    <c:v>9:38:23</c:v>
                  </c:pt>
                  <c:pt idx="2389">
                    <c:v>9:53:23</c:v>
                  </c:pt>
                  <c:pt idx="2390">
                    <c:v>10:08:23</c:v>
                  </c:pt>
                  <c:pt idx="2391">
                    <c:v>10:23:23</c:v>
                  </c:pt>
                  <c:pt idx="2392">
                    <c:v>10:38:23</c:v>
                  </c:pt>
                  <c:pt idx="2393">
                    <c:v>10:53:23</c:v>
                  </c:pt>
                  <c:pt idx="2394">
                    <c:v>11:08:23</c:v>
                  </c:pt>
                  <c:pt idx="2395">
                    <c:v>11:23:23</c:v>
                  </c:pt>
                  <c:pt idx="2396">
                    <c:v>11:38:23</c:v>
                  </c:pt>
                  <c:pt idx="2397">
                    <c:v>11:53:23</c:v>
                  </c:pt>
                  <c:pt idx="2398">
                    <c:v>12:08:23</c:v>
                  </c:pt>
                  <c:pt idx="2399">
                    <c:v>12:23:23</c:v>
                  </c:pt>
                  <c:pt idx="2400">
                    <c:v>12:38:23</c:v>
                  </c:pt>
                  <c:pt idx="2401">
                    <c:v>12:53:23</c:v>
                  </c:pt>
                  <c:pt idx="2402">
                    <c:v>13:08:23</c:v>
                  </c:pt>
                  <c:pt idx="2403">
                    <c:v>13:23:23</c:v>
                  </c:pt>
                  <c:pt idx="2404">
                    <c:v>13:38:23</c:v>
                  </c:pt>
                  <c:pt idx="2405">
                    <c:v>13:53:23</c:v>
                  </c:pt>
                  <c:pt idx="2406">
                    <c:v>14:08:23</c:v>
                  </c:pt>
                  <c:pt idx="2407">
                    <c:v>14:23:23</c:v>
                  </c:pt>
                  <c:pt idx="2408">
                    <c:v>14:38:23</c:v>
                  </c:pt>
                  <c:pt idx="2409">
                    <c:v>14:53:23</c:v>
                  </c:pt>
                  <c:pt idx="2410">
                    <c:v>15:08:23</c:v>
                  </c:pt>
                  <c:pt idx="2411">
                    <c:v>15:23:23</c:v>
                  </c:pt>
                  <c:pt idx="2412">
                    <c:v>15:38:23</c:v>
                  </c:pt>
                  <c:pt idx="2413">
                    <c:v>15:53:23</c:v>
                  </c:pt>
                  <c:pt idx="2414">
                    <c:v>16:08:23</c:v>
                  </c:pt>
                  <c:pt idx="2415">
                    <c:v>16:23:23</c:v>
                  </c:pt>
                  <c:pt idx="2416">
                    <c:v>16:38:23</c:v>
                  </c:pt>
                  <c:pt idx="2417">
                    <c:v>16:53:23</c:v>
                  </c:pt>
                  <c:pt idx="2418">
                    <c:v>17:08:23</c:v>
                  </c:pt>
                  <c:pt idx="2419">
                    <c:v>17:23:23</c:v>
                  </c:pt>
                  <c:pt idx="2420">
                    <c:v>17:38:23</c:v>
                  </c:pt>
                  <c:pt idx="2421">
                    <c:v>17:53:23</c:v>
                  </c:pt>
                  <c:pt idx="2422">
                    <c:v>18:08:23</c:v>
                  </c:pt>
                  <c:pt idx="2423">
                    <c:v>18:23:23</c:v>
                  </c:pt>
                  <c:pt idx="2424">
                    <c:v>18:38:23</c:v>
                  </c:pt>
                  <c:pt idx="2425">
                    <c:v>18:53:23</c:v>
                  </c:pt>
                  <c:pt idx="2426">
                    <c:v>19:08:23</c:v>
                  </c:pt>
                  <c:pt idx="2427">
                    <c:v>19:23:23</c:v>
                  </c:pt>
                  <c:pt idx="2428">
                    <c:v>19:38:23</c:v>
                  </c:pt>
                  <c:pt idx="2429">
                    <c:v>19:53:23</c:v>
                  </c:pt>
                  <c:pt idx="2430">
                    <c:v>20:08:23</c:v>
                  </c:pt>
                  <c:pt idx="2431">
                    <c:v>20:23:23</c:v>
                  </c:pt>
                  <c:pt idx="2432">
                    <c:v>20:38:23</c:v>
                  </c:pt>
                  <c:pt idx="2433">
                    <c:v>20:53:23</c:v>
                  </c:pt>
                  <c:pt idx="2434">
                    <c:v>21:08:23</c:v>
                  </c:pt>
                  <c:pt idx="2435">
                    <c:v>21:23:23</c:v>
                  </c:pt>
                  <c:pt idx="2436">
                    <c:v>21:38:23</c:v>
                  </c:pt>
                  <c:pt idx="2437">
                    <c:v>21:53:23</c:v>
                  </c:pt>
                  <c:pt idx="2438">
                    <c:v>22:08:23</c:v>
                  </c:pt>
                  <c:pt idx="2439">
                    <c:v>22:23:23</c:v>
                  </c:pt>
                  <c:pt idx="2440">
                    <c:v>22:38:23</c:v>
                  </c:pt>
                  <c:pt idx="2441">
                    <c:v>22:53:23</c:v>
                  </c:pt>
                  <c:pt idx="2442">
                    <c:v>23:08:23</c:v>
                  </c:pt>
                  <c:pt idx="2443">
                    <c:v>23:23:23</c:v>
                  </c:pt>
                  <c:pt idx="2444">
                    <c:v>23:38:23</c:v>
                  </c:pt>
                  <c:pt idx="2445">
                    <c:v>23:53:23</c:v>
                  </c:pt>
                  <c:pt idx="2446">
                    <c:v>0:08:23</c:v>
                  </c:pt>
                  <c:pt idx="2447">
                    <c:v>0:23:23</c:v>
                  </c:pt>
                  <c:pt idx="2448">
                    <c:v>0:38:23</c:v>
                  </c:pt>
                  <c:pt idx="2449">
                    <c:v>0:53:23</c:v>
                  </c:pt>
                  <c:pt idx="2450">
                    <c:v>1:08:23</c:v>
                  </c:pt>
                  <c:pt idx="2451">
                    <c:v>1:23:23</c:v>
                  </c:pt>
                  <c:pt idx="2452">
                    <c:v>1:38:23</c:v>
                  </c:pt>
                  <c:pt idx="2453">
                    <c:v>1:53:23</c:v>
                  </c:pt>
                  <c:pt idx="2454">
                    <c:v>2:08:23</c:v>
                  </c:pt>
                  <c:pt idx="2455">
                    <c:v>2:23:23</c:v>
                  </c:pt>
                  <c:pt idx="2456">
                    <c:v>2:38:23</c:v>
                  </c:pt>
                  <c:pt idx="2457">
                    <c:v>2:53:23</c:v>
                  </c:pt>
                  <c:pt idx="2458">
                    <c:v>3:08:23</c:v>
                  </c:pt>
                  <c:pt idx="2459">
                    <c:v>3:23:23</c:v>
                  </c:pt>
                  <c:pt idx="2460">
                    <c:v>3:38:23</c:v>
                  </c:pt>
                  <c:pt idx="2461">
                    <c:v>3:53:23</c:v>
                  </c:pt>
                  <c:pt idx="2462">
                    <c:v>4:08:23</c:v>
                  </c:pt>
                  <c:pt idx="2463">
                    <c:v>4:23:23</c:v>
                  </c:pt>
                  <c:pt idx="2464">
                    <c:v>4:38:23</c:v>
                  </c:pt>
                  <c:pt idx="2465">
                    <c:v>4:53:23</c:v>
                  </c:pt>
                  <c:pt idx="2466">
                    <c:v>5:08:23</c:v>
                  </c:pt>
                  <c:pt idx="2467">
                    <c:v>5:23:23</c:v>
                  </c:pt>
                  <c:pt idx="2468">
                    <c:v>5:38:23</c:v>
                  </c:pt>
                  <c:pt idx="2469">
                    <c:v>5:53:23</c:v>
                  </c:pt>
                  <c:pt idx="2470">
                    <c:v>6:08:23</c:v>
                  </c:pt>
                  <c:pt idx="2471">
                    <c:v>6:23:23</c:v>
                  </c:pt>
                  <c:pt idx="2472">
                    <c:v>6:38:23</c:v>
                  </c:pt>
                  <c:pt idx="2473">
                    <c:v>6:53:23</c:v>
                  </c:pt>
                  <c:pt idx="2474">
                    <c:v>7:08:23</c:v>
                  </c:pt>
                  <c:pt idx="2475">
                    <c:v>7:23:23</c:v>
                  </c:pt>
                  <c:pt idx="2476">
                    <c:v>7:38:23</c:v>
                  </c:pt>
                  <c:pt idx="2477">
                    <c:v>7:53:23</c:v>
                  </c:pt>
                  <c:pt idx="2478">
                    <c:v>8:08:23</c:v>
                  </c:pt>
                  <c:pt idx="2479">
                    <c:v>8:23:23</c:v>
                  </c:pt>
                  <c:pt idx="2480">
                    <c:v>8:38:23</c:v>
                  </c:pt>
                  <c:pt idx="2481">
                    <c:v>8:53:23</c:v>
                  </c:pt>
                  <c:pt idx="2482">
                    <c:v>9:08:23</c:v>
                  </c:pt>
                  <c:pt idx="2483">
                    <c:v>9:23:23</c:v>
                  </c:pt>
                  <c:pt idx="2484">
                    <c:v>9:38:23</c:v>
                  </c:pt>
                  <c:pt idx="2485">
                    <c:v>9:53:23</c:v>
                  </c:pt>
                  <c:pt idx="2486">
                    <c:v>10:08:23</c:v>
                  </c:pt>
                  <c:pt idx="2487">
                    <c:v>10:23:23</c:v>
                  </c:pt>
                  <c:pt idx="2488">
                    <c:v>10:38:23</c:v>
                  </c:pt>
                  <c:pt idx="2489">
                    <c:v>10:53:23</c:v>
                  </c:pt>
                  <c:pt idx="2490">
                    <c:v>11:08:23</c:v>
                  </c:pt>
                  <c:pt idx="2491">
                    <c:v>11:23:23</c:v>
                  </c:pt>
                  <c:pt idx="2492">
                    <c:v>11:38:23</c:v>
                  </c:pt>
                  <c:pt idx="2493">
                    <c:v>11:53:23</c:v>
                  </c:pt>
                  <c:pt idx="2494">
                    <c:v>12:08:23</c:v>
                  </c:pt>
                  <c:pt idx="2495">
                    <c:v>12:23:23</c:v>
                  </c:pt>
                  <c:pt idx="2496">
                    <c:v>12:38:23</c:v>
                  </c:pt>
                  <c:pt idx="2497">
                    <c:v>12:53:23</c:v>
                  </c:pt>
                  <c:pt idx="2498">
                    <c:v>13:08:23</c:v>
                  </c:pt>
                  <c:pt idx="2499">
                    <c:v>13:23:23</c:v>
                  </c:pt>
                  <c:pt idx="2500">
                    <c:v>13:38:23</c:v>
                  </c:pt>
                  <c:pt idx="2501">
                    <c:v>13:53:23</c:v>
                  </c:pt>
                  <c:pt idx="2502">
                    <c:v>14:08:23</c:v>
                  </c:pt>
                  <c:pt idx="2503">
                    <c:v>14:23:23</c:v>
                  </c:pt>
                  <c:pt idx="2504">
                    <c:v>14:38:23</c:v>
                  </c:pt>
                  <c:pt idx="2505">
                    <c:v>14:53:23</c:v>
                  </c:pt>
                  <c:pt idx="2506">
                    <c:v>15:08:23</c:v>
                  </c:pt>
                  <c:pt idx="2507">
                    <c:v>15:23:23</c:v>
                  </c:pt>
                  <c:pt idx="2508">
                    <c:v>15:38:23</c:v>
                  </c:pt>
                  <c:pt idx="2509">
                    <c:v>15:53:23</c:v>
                  </c:pt>
                  <c:pt idx="2510">
                    <c:v>16:08:23</c:v>
                  </c:pt>
                  <c:pt idx="2511">
                    <c:v>16:23:23</c:v>
                  </c:pt>
                  <c:pt idx="2512">
                    <c:v>16:38:23</c:v>
                  </c:pt>
                  <c:pt idx="2513">
                    <c:v>16:53:23</c:v>
                  </c:pt>
                  <c:pt idx="2514">
                    <c:v>17:08:23</c:v>
                  </c:pt>
                  <c:pt idx="2515">
                    <c:v>17:23:23</c:v>
                  </c:pt>
                  <c:pt idx="2516">
                    <c:v>17:38:23</c:v>
                  </c:pt>
                  <c:pt idx="2517">
                    <c:v>17:53:23</c:v>
                  </c:pt>
                  <c:pt idx="2518">
                    <c:v>18:08:23</c:v>
                  </c:pt>
                  <c:pt idx="2519">
                    <c:v>18:23:23</c:v>
                  </c:pt>
                  <c:pt idx="2520">
                    <c:v>18:38:23</c:v>
                  </c:pt>
                  <c:pt idx="2521">
                    <c:v>18:53:23</c:v>
                  </c:pt>
                  <c:pt idx="2522">
                    <c:v>19:08:23</c:v>
                  </c:pt>
                  <c:pt idx="2523">
                    <c:v>19:23:23</c:v>
                  </c:pt>
                  <c:pt idx="2524">
                    <c:v>19:38:23</c:v>
                  </c:pt>
                  <c:pt idx="2525">
                    <c:v>19:53:23</c:v>
                  </c:pt>
                  <c:pt idx="2526">
                    <c:v>20:08:23</c:v>
                  </c:pt>
                  <c:pt idx="2527">
                    <c:v>20:23:23</c:v>
                  </c:pt>
                  <c:pt idx="2528">
                    <c:v>20:38:23</c:v>
                  </c:pt>
                  <c:pt idx="2529">
                    <c:v>20:53:23</c:v>
                  </c:pt>
                  <c:pt idx="2530">
                    <c:v>21:08:23</c:v>
                  </c:pt>
                  <c:pt idx="2531">
                    <c:v>21:23:23</c:v>
                  </c:pt>
                  <c:pt idx="2532">
                    <c:v>21:38:23</c:v>
                  </c:pt>
                  <c:pt idx="2533">
                    <c:v>21:53:23</c:v>
                  </c:pt>
                  <c:pt idx="2534">
                    <c:v>22:08:23</c:v>
                  </c:pt>
                  <c:pt idx="2535">
                    <c:v>22:23:23</c:v>
                  </c:pt>
                  <c:pt idx="2536">
                    <c:v>22:38:23</c:v>
                  </c:pt>
                  <c:pt idx="2537">
                    <c:v>22:53:23</c:v>
                  </c:pt>
                  <c:pt idx="2538">
                    <c:v>23:08:23</c:v>
                  </c:pt>
                  <c:pt idx="2539">
                    <c:v>23:23:23</c:v>
                  </c:pt>
                  <c:pt idx="2540">
                    <c:v>23:38:23</c:v>
                  </c:pt>
                  <c:pt idx="2541">
                    <c:v>23:53:23</c:v>
                  </c:pt>
                  <c:pt idx="2542">
                    <c:v>0:08:23</c:v>
                  </c:pt>
                  <c:pt idx="2543">
                    <c:v>0:23:23</c:v>
                  </c:pt>
                  <c:pt idx="2544">
                    <c:v>0:38:23</c:v>
                  </c:pt>
                  <c:pt idx="2545">
                    <c:v>0:53:23</c:v>
                  </c:pt>
                  <c:pt idx="2546">
                    <c:v>1:08:23</c:v>
                  </c:pt>
                  <c:pt idx="2547">
                    <c:v>1:23:23</c:v>
                  </c:pt>
                  <c:pt idx="2548">
                    <c:v>1:38:23</c:v>
                  </c:pt>
                  <c:pt idx="2549">
                    <c:v>1:53:23</c:v>
                  </c:pt>
                  <c:pt idx="2550">
                    <c:v>2:08:23</c:v>
                  </c:pt>
                  <c:pt idx="2551">
                    <c:v>2:23:23</c:v>
                  </c:pt>
                  <c:pt idx="2552">
                    <c:v>2:38:23</c:v>
                  </c:pt>
                  <c:pt idx="2553">
                    <c:v>2:53:23</c:v>
                  </c:pt>
                  <c:pt idx="2554">
                    <c:v>3:08:23</c:v>
                  </c:pt>
                  <c:pt idx="2555">
                    <c:v>3:23:23</c:v>
                  </c:pt>
                  <c:pt idx="2556">
                    <c:v>3:38:23</c:v>
                  </c:pt>
                  <c:pt idx="2557">
                    <c:v>3:53:23</c:v>
                  </c:pt>
                  <c:pt idx="2558">
                    <c:v>4:08:23</c:v>
                  </c:pt>
                  <c:pt idx="2559">
                    <c:v>4:23:23</c:v>
                  </c:pt>
                  <c:pt idx="2560">
                    <c:v>4:38:23</c:v>
                  </c:pt>
                  <c:pt idx="2561">
                    <c:v>4:53:23</c:v>
                  </c:pt>
                  <c:pt idx="2562">
                    <c:v>5:08:23</c:v>
                  </c:pt>
                  <c:pt idx="2563">
                    <c:v>5:23:23</c:v>
                  </c:pt>
                  <c:pt idx="2564">
                    <c:v>5:38:23</c:v>
                  </c:pt>
                  <c:pt idx="2565">
                    <c:v>5:53:23</c:v>
                  </c:pt>
                  <c:pt idx="2566">
                    <c:v>6:08:23</c:v>
                  </c:pt>
                  <c:pt idx="2567">
                    <c:v>6:23:23</c:v>
                  </c:pt>
                  <c:pt idx="2568">
                    <c:v>6:38:23</c:v>
                  </c:pt>
                  <c:pt idx="2569">
                    <c:v>6:53:23</c:v>
                  </c:pt>
                  <c:pt idx="2570">
                    <c:v>7:08:23</c:v>
                  </c:pt>
                  <c:pt idx="2571">
                    <c:v>7:23:23</c:v>
                  </c:pt>
                  <c:pt idx="2572">
                    <c:v>7:38:23</c:v>
                  </c:pt>
                  <c:pt idx="2573">
                    <c:v>7:53:23</c:v>
                  </c:pt>
                  <c:pt idx="2574">
                    <c:v>8:08:23</c:v>
                  </c:pt>
                  <c:pt idx="2575">
                    <c:v>8:23:23</c:v>
                  </c:pt>
                  <c:pt idx="2576">
                    <c:v>8:38:23</c:v>
                  </c:pt>
                  <c:pt idx="2577">
                    <c:v>8:53:23</c:v>
                  </c:pt>
                  <c:pt idx="2578">
                    <c:v>9:08:23</c:v>
                  </c:pt>
                  <c:pt idx="2579">
                    <c:v>9:23:23</c:v>
                  </c:pt>
                  <c:pt idx="2580">
                    <c:v>9:38:23</c:v>
                  </c:pt>
                  <c:pt idx="2581">
                    <c:v>9:53:23</c:v>
                  </c:pt>
                  <c:pt idx="2582">
                    <c:v>10:08:23</c:v>
                  </c:pt>
                  <c:pt idx="2583">
                    <c:v>10:23:23</c:v>
                  </c:pt>
                  <c:pt idx="2584">
                    <c:v>10:38:23</c:v>
                  </c:pt>
                  <c:pt idx="2585">
                    <c:v>10:53:23</c:v>
                  </c:pt>
                  <c:pt idx="2586">
                    <c:v>11:08:23</c:v>
                  </c:pt>
                  <c:pt idx="2587">
                    <c:v>11:23:23</c:v>
                  </c:pt>
                  <c:pt idx="2588">
                    <c:v>11:38:23</c:v>
                  </c:pt>
                  <c:pt idx="2589">
                    <c:v>11:53:23</c:v>
                  </c:pt>
                  <c:pt idx="2590">
                    <c:v>12:08:23</c:v>
                  </c:pt>
                  <c:pt idx="2591">
                    <c:v>12:23:23</c:v>
                  </c:pt>
                  <c:pt idx="2592">
                    <c:v>12:38:23</c:v>
                  </c:pt>
                  <c:pt idx="2593">
                    <c:v>12:53:23</c:v>
                  </c:pt>
                  <c:pt idx="2594">
                    <c:v>13:08:23</c:v>
                  </c:pt>
                  <c:pt idx="2595">
                    <c:v>13:23:23</c:v>
                  </c:pt>
                  <c:pt idx="2596">
                    <c:v>13:38:23</c:v>
                  </c:pt>
                  <c:pt idx="2597">
                    <c:v>13:53:23</c:v>
                  </c:pt>
                  <c:pt idx="2598">
                    <c:v>14:08:23</c:v>
                  </c:pt>
                  <c:pt idx="2599">
                    <c:v>14:23:23</c:v>
                  </c:pt>
                  <c:pt idx="2600">
                    <c:v>14:38:23</c:v>
                  </c:pt>
                  <c:pt idx="2601">
                    <c:v>14:53:23</c:v>
                  </c:pt>
                  <c:pt idx="2602">
                    <c:v>15:08:23</c:v>
                  </c:pt>
                  <c:pt idx="2603">
                    <c:v>15:23:23</c:v>
                  </c:pt>
                  <c:pt idx="2604">
                    <c:v>15:38:23</c:v>
                  </c:pt>
                  <c:pt idx="2605">
                    <c:v>15:53:23</c:v>
                  </c:pt>
                  <c:pt idx="2606">
                    <c:v>16:08:23</c:v>
                  </c:pt>
                  <c:pt idx="2607">
                    <c:v>16:23:23</c:v>
                  </c:pt>
                  <c:pt idx="2608">
                    <c:v>16:38:23</c:v>
                  </c:pt>
                  <c:pt idx="2609">
                    <c:v>16:53:23</c:v>
                  </c:pt>
                  <c:pt idx="2610">
                    <c:v>17:08:23</c:v>
                  </c:pt>
                  <c:pt idx="2611">
                    <c:v>17:23:23</c:v>
                  </c:pt>
                  <c:pt idx="2612">
                    <c:v>17:38:23</c:v>
                  </c:pt>
                  <c:pt idx="2613">
                    <c:v>17:53:23</c:v>
                  </c:pt>
                  <c:pt idx="2614">
                    <c:v>18:08:23</c:v>
                  </c:pt>
                  <c:pt idx="2615">
                    <c:v>18:23:23</c:v>
                  </c:pt>
                  <c:pt idx="2616">
                    <c:v>18:38:23</c:v>
                  </c:pt>
                  <c:pt idx="2617">
                    <c:v>18:53:23</c:v>
                  </c:pt>
                  <c:pt idx="2618">
                    <c:v>19:08:23</c:v>
                  </c:pt>
                  <c:pt idx="2619">
                    <c:v>19:23:23</c:v>
                  </c:pt>
                  <c:pt idx="2620">
                    <c:v>19:38:23</c:v>
                  </c:pt>
                  <c:pt idx="2621">
                    <c:v>19:53:23</c:v>
                  </c:pt>
                  <c:pt idx="2622">
                    <c:v>20:08:23</c:v>
                  </c:pt>
                  <c:pt idx="2623">
                    <c:v>20:23:23</c:v>
                  </c:pt>
                  <c:pt idx="2624">
                    <c:v>20:38:23</c:v>
                  </c:pt>
                  <c:pt idx="2625">
                    <c:v>20:53:23</c:v>
                  </c:pt>
                  <c:pt idx="2626">
                    <c:v>21:08:23</c:v>
                  </c:pt>
                  <c:pt idx="2627">
                    <c:v>21:23:23</c:v>
                  </c:pt>
                  <c:pt idx="2628">
                    <c:v>21:38:23</c:v>
                  </c:pt>
                  <c:pt idx="2629">
                    <c:v>21:53:23</c:v>
                  </c:pt>
                  <c:pt idx="2630">
                    <c:v>22:08:23</c:v>
                  </c:pt>
                  <c:pt idx="2631">
                    <c:v>22:23:23</c:v>
                  </c:pt>
                  <c:pt idx="2632">
                    <c:v>22:38:23</c:v>
                  </c:pt>
                  <c:pt idx="2633">
                    <c:v>22:53:23</c:v>
                  </c:pt>
                  <c:pt idx="2634">
                    <c:v>23:08:23</c:v>
                  </c:pt>
                  <c:pt idx="2635">
                    <c:v>23:23:23</c:v>
                  </c:pt>
                  <c:pt idx="2636">
                    <c:v>23:38:23</c:v>
                  </c:pt>
                  <c:pt idx="2637">
                    <c:v>23:53:23</c:v>
                  </c:pt>
                  <c:pt idx="2638">
                    <c:v>0:08:23</c:v>
                  </c:pt>
                  <c:pt idx="2639">
                    <c:v>0:23:23</c:v>
                  </c:pt>
                  <c:pt idx="2640">
                    <c:v>0:38:23</c:v>
                  </c:pt>
                  <c:pt idx="2641">
                    <c:v>0:53:23</c:v>
                  </c:pt>
                  <c:pt idx="2642">
                    <c:v>1:08:23</c:v>
                  </c:pt>
                  <c:pt idx="2643">
                    <c:v>1:23:23</c:v>
                  </c:pt>
                  <c:pt idx="2644">
                    <c:v>1:38:23</c:v>
                  </c:pt>
                  <c:pt idx="2645">
                    <c:v>1:53:23</c:v>
                  </c:pt>
                  <c:pt idx="2646">
                    <c:v>2:08:23</c:v>
                  </c:pt>
                  <c:pt idx="2647">
                    <c:v>2:23:23</c:v>
                  </c:pt>
                  <c:pt idx="2648">
                    <c:v>2:38:23</c:v>
                  </c:pt>
                  <c:pt idx="2649">
                    <c:v>2:53:23</c:v>
                  </c:pt>
                  <c:pt idx="2650">
                    <c:v>3:08:23</c:v>
                  </c:pt>
                  <c:pt idx="2651">
                    <c:v>3:23:23</c:v>
                  </c:pt>
                  <c:pt idx="2652">
                    <c:v>3:38:23</c:v>
                  </c:pt>
                  <c:pt idx="2653">
                    <c:v>3:53:23</c:v>
                  </c:pt>
                  <c:pt idx="2654">
                    <c:v>4:08:23</c:v>
                  </c:pt>
                  <c:pt idx="2655">
                    <c:v>4:23:23</c:v>
                  </c:pt>
                  <c:pt idx="2656">
                    <c:v>4:38:23</c:v>
                  </c:pt>
                  <c:pt idx="2657">
                    <c:v>4:53:23</c:v>
                  </c:pt>
                  <c:pt idx="2658">
                    <c:v>5:08:23</c:v>
                  </c:pt>
                  <c:pt idx="2659">
                    <c:v>5:23:23</c:v>
                  </c:pt>
                  <c:pt idx="2660">
                    <c:v>5:38:23</c:v>
                  </c:pt>
                  <c:pt idx="2661">
                    <c:v>5:53:23</c:v>
                  </c:pt>
                  <c:pt idx="2662">
                    <c:v>6:08:23</c:v>
                  </c:pt>
                  <c:pt idx="2663">
                    <c:v>6:23:23</c:v>
                  </c:pt>
                  <c:pt idx="2664">
                    <c:v>6:38:23</c:v>
                  </c:pt>
                  <c:pt idx="2665">
                    <c:v>6:53:23</c:v>
                  </c:pt>
                  <c:pt idx="2666">
                    <c:v>7:08:23</c:v>
                  </c:pt>
                  <c:pt idx="2667">
                    <c:v>7:23:23</c:v>
                  </c:pt>
                  <c:pt idx="2668">
                    <c:v>7:38:23</c:v>
                  </c:pt>
                  <c:pt idx="2669">
                    <c:v>7:53:23</c:v>
                  </c:pt>
                  <c:pt idx="2670">
                    <c:v>8:08:23</c:v>
                  </c:pt>
                  <c:pt idx="2671">
                    <c:v>8:23:23</c:v>
                  </c:pt>
                  <c:pt idx="2672">
                    <c:v>8:38:23</c:v>
                  </c:pt>
                  <c:pt idx="2673">
                    <c:v>8:53:23</c:v>
                  </c:pt>
                  <c:pt idx="2674">
                    <c:v>9:08:23</c:v>
                  </c:pt>
                  <c:pt idx="2675">
                    <c:v>9:23:23</c:v>
                  </c:pt>
                  <c:pt idx="2676">
                    <c:v>9:38:23</c:v>
                  </c:pt>
                  <c:pt idx="2677">
                    <c:v>9:53:23</c:v>
                  </c:pt>
                  <c:pt idx="2678">
                    <c:v>10:08:23</c:v>
                  </c:pt>
                  <c:pt idx="2679">
                    <c:v>10:23:23</c:v>
                  </c:pt>
                  <c:pt idx="2680">
                    <c:v>10:38:23</c:v>
                  </c:pt>
                  <c:pt idx="2681">
                    <c:v>10:53:23</c:v>
                  </c:pt>
                  <c:pt idx="2682">
                    <c:v>11:08:23</c:v>
                  </c:pt>
                  <c:pt idx="2683">
                    <c:v>11:23:23</c:v>
                  </c:pt>
                  <c:pt idx="2684">
                    <c:v>11:38:23</c:v>
                  </c:pt>
                  <c:pt idx="2685">
                    <c:v>11:53:23</c:v>
                  </c:pt>
                  <c:pt idx="2686">
                    <c:v>12:08:23</c:v>
                  </c:pt>
                  <c:pt idx="2687">
                    <c:v>12:23:23</c:v>
                  </c:pt>
                  <c:pt idx="2688">
                    <c:v>12:38:23</c:v>
                  </c:pt>
                  <c:pt idx="2689">
                    <c:v>12:53:23</c:v>
                  </c:pt>
                  <c:pt idx="2690">
                    <c:v>13:08:23</c:v>
                  </c:pt>
                  <c:pt idx="2691">
                    <c:v>13:23:23</c:v>
                  </c:pt>
                  <c:pt idx="2692">
                    <c:v>13:38:23</c:v>
                  </c:pt>
                  <c:pt idx="2693">
                    <c:v>13:53:23</c:v>
                  </c:pt>
                  <c:pt idx="2694">
                    <c:v>14:08:23</c:v>
                  </c:pt>
                  <c:pt idx="2695">
                    <c:v>14:23:23</c:v>
                  </c:pt>
                  <c:pt idx="2696">
                    <c:v>14:38:23</c:v>
                  </c:pt>
                  <c:pt idx="2697">
                    <c:v>14:53:23</c:v>
                  </c:pt>
                  <c:pt idx="2698">
                    <c:v>15:08:23</c:v>
                  </c:pt>
                  <c:pt idx="2699">
                    <c:v>15:23:23</c:v>
                  </c:pt>
                  <c:pt idx="2700">
                    <c:v>15:38:23</c:v>
                  </c:pt>
                  <c:pt idx="2701">
                    <c:v>15:53:23</c:v>
                  </c:pt>
                  <c:pt idx="2702">
                    <c:v>16:08:23</c:v>
                  </c:pt>
                  <c:pt idx="2703">
                    <c:v>16:23:23</c:v>
                  </c:pt>
                  <c:pt idx="2704">
                    <c:v>16:38:23</c:v>
                  </c:pt>
                  <c:pt idx="2705">
                    <c:v>16:53:23</c:v>
                  </c:pt>
                  <c:pt idx="2706">
                    <c:v>17:08:23</c:v>
                  </c:pt>
                  <c:pt idx="2707">
                    <c:v>17:23:23</c:v>
                  </c:pt>
                  <c:pt idx="2708">
                    <c:v>17:38:23</c:v>
                  </c:pt>
                  <c:pt idx="2709">
                    <c:v>17:53:23</c:v>
                  </c:pt>
                  <c:pt idx="2710">
                    <c:v>18:08:23</c:v>
                  </c:pt>
                  <c:pt idx="2711">
                    <c:v>18:23:23</c:v>
                  </c:pt>
                  <c:pt idx="2712">
                    <c:v>18:38:23</c:v>
                  </c:pt>
                  <c:pt idx="2713">
                    <c:v>18:53:23</c:v>
                  </c:pt>
                  <c:pt idx="2714">
                    <c:v>19:08:23</c:v>
                  </c:pt>
                  <c:pt idx="2715">
                    <c:v>19:23:23</c:v>
                  </c:pt>
                  <c:pt idx="2716">
                    <c:v>19:38:23</c:v>
                  </c:pt>
                  <c:pt idx="2717">
                    <c:v>19:53:23</c:v>
                  </c:pt>
                  <c:pt idx="2718">
                    <c:v>20:08:23</c:v>
                  </c:pt>
                  <c:pt idx="2719">
                    <c:v>20:23:23</c:v>
                  </c:pt>
                  <c:pt idx="2720">
                    <c:v>20:38:23</c:v>
                  </c:pt>
                  <c:pt idx="2721">
                    <c:v>20:53:23</c:v>
                  </c:pt>
                  <c:pt idx="2722">
                    <c:v>21:08:23</c:v>
                  </c:pt>
                  <c:pt idx="2723">
                    <c:v>21:23:23</c:v>
                  </c:pt>
                  <c:pt idx="2724">
                    <c:v>21:38:23</c:v>
                  </c:pt>
                  <c:pt idx="2725">
                    <c:v>21:53:23</c:v>
                  </c:pt>
                  <c:pt idx="2726">
                    <c:v>22:08:23</c:v>
                  </c:pt>
                  <c:pt idx="2727">
                    <c:v>22:23:23</c:v>
                  </c:pt>
                  <c:pt idx="2728">
                    <c:v>22:38:23</c:v>
                  </c:pt>
                  <c:pt idx="2729">
                    <c:v>22:53:23</c:v>
                  </c:pt>
                  <c:pt idx="2730">
                    <c:v>23:08:23</c:v>
                  </c:pt>
                  <c:pt idx="2731">
                    <c:v>23:23:23</c:v>
                  </c:pt>
                  <c:pt idx="2732">
                    <c:v>23:38:23</c:v>
                  </c:pt>
                  <c:pt idx="2733">
                    <c:v>23:53:23</c:v>
                  </c:pt>
                  <c:pt idx="2734">
                    <c:v>0:08:23</c:v>
                  </c:pt>
                  <c:pt idx="2735">
                    <c:v>0:23:23</c:v>
                  </c:pt>
                  <c:pt idx="2736">
                    <c:v>0:38:23</c:v>
                  </c:pt>
                  <c:pt idx="2737">
                    <c:v>0:53:23</c:v>
                  </c:pt>
                  <c:pt idx="2738">
                    <c:v>1:08:23</c:v>
                  </c:pt>
                  <c:pt idx="2739">
                    <c:v>1:23:23</c:v>
                  </c:pt>
                  <c:pt idx="2740">
                    <c:v>1:38:23</c:v>
                  </c:pt>
                  <c:pt idx="2741">
                    <c:v>1:53:23</c:v>
                  </c:pt>
                  <c:pt idx="2742">
                    <c:v>2:08:23</c:v>
                  </c:pt>
                  <c:pt idx="2743">
                    <c:v>2:23:23</c:v>
                  </c:pt>
                  <c:pt idx="2744">
                    <c:v>2:38:23</c:v>
                  </c:pt>
                  <c:pt idx="2745">
                    <c:v>2:53:23</c:v>
                  </c:pt>
                  <c:pt idx="2746">
                    <c:v>3:08:23</c:v>
                  </c:pt>
                  <c:pt idx="2747">
                    <c:v>3:23:23</c:v>
                  </c:pt>
                  <c:pt idx="2748">
                    <c:v>3:38:23</c:v>
                  </c:pt>
                  <c:pt idx="2749">
                    <c:v>3:53:23</c:v>
                  </c:pt>
                  <c:pt idx="2750">
                    <c:v>4:08:23</c:v>
                  </c:pt>
                  <c:pt idx="2751">
                    <c:v>4:23:23</c:v>
                  </c:pt>
                  <c:pt idx="2752">
                    <c:v>4:38:23</c:v>
                  </c:pt>
                  <c:pt idx="2753">
                    <c:v>4:53:23</c:v>
                  </c:pt>
                  <c:pt idx="2754">
                    <c:v>5:08:23</c:v>
                  </c:pt>
                  <c:pt idx="2755">
                    <c:v>5:23:23</c:v>
                  </c:pt>
                  <c:pt idx="2756">
                    <c:v>5:38:23</c:v>
                  </c:pt>
                  <c:pt idx="2757">
                    <c:v>5:53:23</c:v>
                  </c:pt>
                  <c:pt idx="2758">
                    <c:v>6:08:23</c:v>
                  </c:pt>
                  <c:pt idx="2759">
                    <c:v>6:23:23</c:v>
                  </c:pt>
                  <c:pt idx="2760">
                    <c:v>6:38:23</c:v>
                  </c:pt>
                  <c:pt idx="2761">
                    <c:v>6:53:23</c:v>
                  </c:pt>
                  <c:pt idx="2762">
                    <c:v>7:08:23</c:v>
                  </c:pt>
                  <c:pt idx="2763">
                    <c:v>7:23:23</c:v>
                  </c:pt>
                  <c:pt idx="2764">
                    <c:v>7:38:23</c:v>
                  </c:pt>
                  <c:pt idx="2765">
                    <c:v>7:53:23</c:v>
                  </c:pt>
                  <c:pt idx="2766">
                    <c:v>8:08:23</c:v>
                  </c:pt>
                  <c:pt idx="2767">
                    <c:v>8:23:23</c:v>
                  </c:pt>
                  <c:pt idx="2768">
                    <c:v>8:38:23</c:v>
                  </c:pt>
                  <c:pt idx="2769">
                    <c:v>8:53:23</c:v>
                  </c:pt>
                  <c:pt idx="2770">
                    <c:v>9:08:23</c:v>
                  </c:pt>
                  <c:pt idx="2771">
                    <c:v>9:23:23</c:v>
                  </c:pt>
                  <c:pt idx="2772">
                    <c:v>9:38:23</c:v>
                  </c:pt>
                  <c:pt idx="2773">
                    <c:v>9:53:23</c:v>
                  </c:pt>
                  <c:pt idx="2774">
                    <c:v>10:08:23</c:v>
                  </c:pt>
                  <c:pt idx="2775">
                    <c:v>10:23:23</c:v>
                  </c:pt>
                  <c:pt idx="2776">
                    <c:v>10:38:23</c:v>
                  </c:pt>
                  <c:pt idx="2777">
                    <c:v>10:53:23</c:v>
                  </c:pt>
                  <c:pt idx="2778">
                    <c:v>11:08:23</c:v>
                  </c:pt>
                  <c:pt idx="2779">
                    <c:v>11:23:23</c:v>
                  </c:pt>
                  <c:pt idx="2780">
                    <c:v>11:38:23</c:v>
                  </c:pt>
                  <c:pt idx="2781">
                    <c:v>11:53:23</c:v>
                  </c:pt>
                  <c:pt idx="2782">
                    <c:v>12:08:23</c:v>
                  </c:pt>
                  <c:pt idx="2783">
                    <c:v>12:23:23</c:v>
                  </c:pt>
                  <c:pt idx="2784">
                    <c:v>12:38:23</c:v>
                  </c:pt>
                  <c:pt idx="2785">
                    <c:v>12:53:23</c:v>
                  </c:pt>
                  <c:pt idx="2786">
                    <c:v>13:08:23</c:v>
                  </c:pt>
                  <c:pt idx="2787">
                    <c:v>13:23:23</c:v>
                  </c:pt>
                  <c:pt idx="2788">
                    <c:v>13:38:23</c:v>
                  </c:pt>
                  <c:pt idx="2789">
                    <c:v>13:53:23</c:v>
                  </c:pt>
                  <c:pt idx="2790">
                    <c:v>14:08:23</c:v>
                  </c:pt>
                  <c:pt idx="2791">
                    <c:v>14:23:23</c:v>
                  </c:pt>
                  <c:pt idx="2792">
                    <c:v>14:38:23</c:v>
                  </c:pt>
                  <c:pt idx="2793">
                    <c:v>14:53:23</c:v>
                  </c:pt>
                  <c:pt idx="2794">
                    <c:v>15:08:23</c:v>
                  </c:pt>
                  <c:pt idx="2795">
                    <c:v>15:23:23</c:v>
                  </c:pt>
                  <c:pt idx="2796">
                    <c:v>15:38:23</c:v>
                  </c:pt>
                  <c:pt idx="2797">
                    <c:v>15:53:23</c:v>
                  </c:pt>
                  <c:pt idx="2798">
                    <c:v>16:08:23</c:v>
                  </c:pt>
                  <c:pt idx="2799">
                    <c:v>16:23:23</c:v>
                  </c:pt>
                  <c:pt idx="2800">
                    <c:v>16:38:23</c:v>
                  </c:pt>
                  <c:pt idx="2801">
                    <c:v>16:53:23</c:v>
                  </c:pt>
                  <c:pt idx="2802">
                    <c:v>17:08:23</c:v>
                  </c:pt>
                  <c:pt idx="2803">
                    <c:v>17:23:23</c:v>
                  </c:pt>
                  <c:pt idx="2804">
                    <c:v>17:38:23</c:v>
                  </c:pt>
                  <c:pt idx="2805">
                    <c:v>17:53:23</c:v>
                  </c:pt>
                  <c:pt idx="2806">
                    <c:v>18:08:23</c:v>
                  </c:pt>
                  <c:pt idx="2807">
                    <c:v>18:23:23</c:v>
                  </c:pt>
                  <c:pt idx="2808">
                    <c:v>18:38:23</c:v>
                  </c:pt>
                  <c:pt idx="2809">
                    <c:v>18:53:23</c:v>
                  </c:pt>
                  <c:pt idx="2810">
                    <c:v>19:08:23</c:v>
                  </c:pt>
                  <c:pt idx="2811">
                    <c:v>19:23:23</c:v>
                  </c:pt>
                  <c:pt idx="2812">
                    <c:v>19:38:23</c:v>
                  </c:pt>
                  <c:pt idx="2813">
                    <c:v>19:53:23</c:v>
                  </c:pt>
                  <c:pt idx="2814">
                    <c:v>20:08:23</c:v>
                  </c:pt>
                  <c:pt idx="2815">
                    <c:v>20:23:23</c:v>
                  </c:pt>
                  <c:pt idx="2816">
                    <c:v>20:38:23</c:v>
                  </c:pt>
                  <c:pt idx="2817">
                    <c:v>20:53:23</c:v>
                  </c:pt>
                  <c:pt idx="2818">
                    <c:v>21:08:23</c:v>
                  </c:pt>
                  <c:pt idx="2819">
                    <c:v>21:23:23</c:v>
                  </c:pt>
                  <c:pt idx="2820">
                    <c:v>21:38:23</c:v>
                  </c:pt>
                  <c:pt idx="2821">
                    <c:v>21:53:23</c:v>
                  </c:pt>
                  <c:pt idx="2822">
                    <c:v>22:08:23</c:v>
                  </c:pt>
                  <c:pt idx="2823">
                    <c:v>22:23:23</c:v>
                  </c:pt>
                  <c:pt idx="2824">
                    <c:v>22:38:23</c:v>
                  </c:pt>
                  <c:pt idx="2825">
                    <c:v>22:53:23</c:v>
                  </c:pt>
                  <c:pt idx="2826">
                    <c:v>23:08:23</c:v>
                  </c:pt>
                  <c:pt idx="2827">
                    <c:v>23:23:23</c:v>
                  </c:pt>
                  <c:pt idx="2828">
                    <c:v>23:38:23</c:v>
                  </c:pt>
                  <c:pt idx="2829">
                    <c:v>23:53:23</c:v>
                  </c:pt>
                  <c:pt idx="2830">
                    <c:v>0:08:23</c:v>
                  </c:pt>
                  <c:pt idx="2831">
                    <c:v>0:23:23</c:v>
                  </c:pt>
                  <c:pt idx="2832">
                    <c:v>0:38:23</c:v>
                  </c:pt>
                  <c:pt idx="2833">
                    <c:v>0:53:23</c:v>
                  </c:pt>
                  <c:pt idx="2834">
                    <c:v>1:08:23</c:v>
                  </c:pt>
                  <c:pt idx="2835">
                    <c:v>1:23:23</c:v>
                  </c:pt>
                  <c:pt idx="2836">
                    <c:v>1:38:23</c:v>
                  </c:pt>
                  <c:pt idx="2837">
                    <c:v>1:53:23</c:v>
                  </c:pt>
                  <c:pt idx="2838">
                    <c:v>2:08:23</c:v>
                  </c:pt>
                  <c:pt idx="2839">
                    <c:v>2:23:23</c:v>
                  </c:pt>
                  <c:pt idx="2840">
                    <c:v>2:38:23</c:v>
                  </c:pt>
                  <c:pt idx="2841">
                    <c:v>2:53:23</c:v>
                  </c:pt>
                  <c:pt idx="2842">
                    <c:v>3:08:23</c:v>
                  </c:pt>
                  <c:pt idx="2843">
                    <c:v>3:23:23</c:v>
                  </c:pt>
                  <c:pt idx="2844">
                    <c:v>3:38:23</c:v>
                  </c:pt>
                  <c:pt idx="2845">
                    <c:v>3:53:23</c:v>
                  </c:pt>
                  <c:pt idx="2846">
                    <c:v>4:08:23</c:v>
                  </c:pt>
                  <c:pt idx="2847">
                    <c:v>4:23:23</c:v>
                  </c:pt>
                  <c:pt idx="2848">
                    <c:v>4:38:23</c:v>
                  </c:pt>
                  <c:pt idx="2849">
                    <c:v>4:53:23</c:v>
                  </c:pt>
                  <c:pt idx="2850">
                    <c:v>5:08:23</c:v>
                  </c:pt>
                  <c:pt idx="2851">
                    <c:v>5:23:23</c:v>
                  </c:pt>
                  <c:pt idx="2852">
                    <c:v>5:38:23</c:v>
                  </c:pt>
                  <c:pt idx="2853">
                    <c:v>5:53:23</c:v>
                  </c:pt>
                  <c:pt idx="2854">
                    <c:v>6:08:23</c:v>
                  </c:pt>
                  <c:pt idx="2855">
                    <c:v>6:23:23</c:v>
                  </c:pt>
                  <c:pt idx="2856">
                    <c:v>6:38:23</c:v>
                  </c:pt>
                  <c:pt idx="2857">
                    <c:v>6:53:23</c:v>
                  </c:pt>
                  <c:pt idx="2858">
                    <c:v>7:08:23</c:v>
                  </c:pt>
                  <c:pt idx="2859">
                    <c:v>7:23:23</c:v>
                  </c:pt>
                  <c:pt idx="2860">
                    <c:v>7:38:23</c:v>
                  </c:pt>
                  <c:pt idx="2861">
                    <c:v>7:53:23</c:v>
                  </c:pt>
                  <c:pt idx="2862">
                    <c:v>8:08:23</c:v>
                  </c:pt>
                  <c:pt idx="2863">
                    <c:v>8:23:23</c:v>
                  </c:pt>
                  <c:pt idx="2864">
                    <c:v>8:38:23</c:v>
                  </c:pt>
                  <c:pt idx="2865">
                    <c:v>8:53:23</c:v>
                  </c:pt>
                  <c:pt idx="2866">
                    <c:v>9:08:23</c:v>
                  </c:pt>
                  <c:pt idx="2867">
                    <c:v>9:23:23</c:v>
                  </c:pt>
                  <c:pt idx="2868">
                    <c:v>9:38:23</c:v>
                  </c:pt>
                  <c:pt idx="2869">
                    <c:v>9:53:23</c:v>
                  </c:pt>
                  <c:pt idx="2870">
                    <c:v>10:08:23</c:v>
                  </c:pt>
                  <c:pt idx="2871">
                    <c:v>10:23:23</c:v>
                  </c:pt>
                  <c:pt idx="2872">
                    <c:v>10:38:23</c:v>
                  </c:pt>
                  <c:pt idx="2873">
                    <c:v>10:53:23</c:v>
                  </c:pt>
                  <c:pt idx="2874">
                    <c:v>11:08:23</c:v>
                  </c:pt>
                  <c:pt idx="2875">
                    <c:v>11:23:23</c:v>
                  </c:pt>
                  <c:pt idx="2876">
                    <c:v>11:38:23</c:v>
                  </c:pt>
                  <c:pt idx="2877">
                    <c:v>11:53:23</c:v>
                  </c:pt>
                  <c:pt idx="2878">
                    <c:v>12:08:23</c:v>
                  </c:pt>
                  <c:pt idx="2879">
                    <c:v>12:23:23</c:v>
                  </c:pt>
                  <c:pt idx="2880">
                    <c:v>12:38:23</c:v>
                  </c:pt>
                  <c:pt idx="2881">
                    <c:v>12:53:23</c:v>
                  </c:pt>
                  <c:pt idx="2882">
                    <c:v>13:08:23</c:v>
                  </c:pt>
                  <c:pt idx="2883">
                    <c:v>13:23:23</c:v>
                  </c:pt>
                  <c:pt idx="2884">
                    <c:v>13:38:23</c:v>
                  </c:pt>
                  <c:pt idx="2885">
                    <c:v>13:53:23</c:v>
                  </c:pt>
                  <c:pt idx="2886">
                    <c:v>14:08:23</c:v>
                  </c:pt>
                  <c:pt idx="2887">
                    <c:v>14:23:23</c:v>
                  </c:pt>
                  <c:pt idx="2888">
                    <c:v>14:38:23</c:v>
                  </c:pt>
                  <c:pt idx="2889">
                    <c:v>14:53:23</c:v>
                  </c:pt>
                  <c:pt idx="2890">
                    <c:v>15:08:23</c:v>
                  </c:pt>
                  <c:pt idx="2891">
                    <c:v>15:23:23</c:v>
                  </c:pt>
                  <c:pt idx="2892">
                    <c:v>15:38:23</c:v>
                  </c:pt>
                  <c:pt idx="2893">
                    <c:v>15:53:23</c:v>
                  </c:pt>
                  <c:pt idx="2894">
                    <c:v>16:08:23</c:v>
                  </c:pt>
                  <c:pt idx="2895">
                    <c:v>16:23:23</c:v>
                  </c:pt>
                  <c:pt idx="2896">
                    <c:v>16:38:23</c:v>
                  </c:pt>
                  <c:pt idx="2897">
                    <c:v>16:53:23</c:v>
                  </c:pt>
                  <c:pt idx="2898">
                    <c:v>17:08:23</c:v>
                  </c:pt>
                  <c:pt idx="2899">
                    <c:v>17:23:23</c:v>
                  </c:pt>
                  <c:pt idx="2900">
                    <c:v>17:38:23</c:v>
                  </c:pt>
                  <c:pt idx="2901">
                    <c:v>17:53:23</c:v>
                  </c:pt>
                  <c:pt idx="2902">
                    <c:v>18:08:23</c:v>
                  </c:pt>
                  <c:pt idx="2903">
                    <c:v>18:23:23</c:v>
                  </c:pt>
                  <c:pt idx="2904">
                    <c:v>18:38:23</c:v>
                  </c:pt>
                  <c:pt idx="2905">
                    <c:v>18:53:23</c:v>
                  </c:pt>
                  <c:pt idx="2906">
                    <c:v>19:08:23</c:v>
                  </c:pt>
                  <c:pt idx="2907">
                    <c:v>19:23:23</c:v>
                  </c:pt>
                  <c:pt idx="2908">
                    <c:v>19:38:23</c:v>
                  </c:pt>
                  <c:pt idx="2909">
                    <c:v>19:53:23</c:v>
                  </c:pt>
                  <c:pt idx="2910">
                    <c:v>20:08:23</c:v>
                  </c:pt>
                  <c:pt idx="2911">
                    <c:v>20:23:23</c:v>
                  </c:pt>
                  <c:pt idx="2912">
                    <c:v>20:38:23</c:v>
                  </c:pt>
                  <c:pt idx="2913">
                    <c:v>20:53:23</c:v>
                  </c:pt>
                  <c:pt idx="2914">
                    <c:v>21:08:23</c:v>
                  </c:pt>
                  <c:pt idx="2915">
                    <c:v>21:23:23</c:v>
                  </c:pt>
                  <c:pt idx="2916">
                    <c:v>21:38:23</c:v>
                  </c:pt>
                  <c:pt idx="2917">
                    <c:v>21:53:23</c:v>
                  </c:pt>
                  <c:pt idx="2918">
                    <c:v>22:08:23</c:v>
                  </c:pt>
                  <c:pt idx="2919">
                    <c:v>22:23:23</c:v>
                  </c:pt>
                  <c:pt idx="2920">
                    <c:v>22:38:23</c:v>
                  </c:pt>
                  <c:pt idx="2921">
                    <c:v>22:53:23</c:v>
                  </c:pt>
                  <c:pt idx="2922">
                    <c:v>23:08:23</c:v>
                  </c:pt>
                  <c:pt idx="2923">
                    <c:v>23:23:23</c:v>
                  </c:pt>
                  <c:pt idx="2924">
                    <c:v>23:38:23</c:v>
                  </c:pt>
                  <c:pt idx="2925">
                    <c:v>23:53:23</c:v>
                  </c:pt>
                  <c:pt idx="2926">
                    <c:v>0:08:23</c:v>
                  </c:pt>
                  <c:pt idx="2927">
                    <c:v>0:23:23</c:v>
                  </c:pt>
                  <c:pt idx="2928">
                    <c:v>0:38:23</c:v>
                  </c:pt>
                  <c:pt idx="2929">
                    <c:v>0:53:23</c:v>
                  </c:pt>
                  <c:pt idx="2930">
                    <c:v>1:08:23</c:v>
                  </c:pt>
                  <c:pt idx="2931">
                    <c:v>1:23:23</c:v>
                  </c:pt>
                  <c:pt idx="2932">
                    <c:v>1:38:23</c:v>
                  </c:pt>
                  <c:pt idx="2933">
                    <c:v>1:53:23</c:v>
                  </c:pt>
                  <c:pt idx="2934">
                    <c:v>2:08:23</c:v>
                  </c:pt>
                  <c:pt idx="2935">
                    <c:v>2:23:23</c:v>
                  </c:pt>
                  <c:pt idx="2936">
                    <c:v>2:38:23</c:v>
                  </c:pt>
                  <c:pt idx="2937">
                    <c:v>2:53:23</c:v>
                  </c:pt>
                  <c:pt idx="2938">
                    <c:v>3:08:23</c:v>
                  </c:pt>
                  <c:pt idx="2939">
                    <c:v>3:23:23</c:v>
                  </c:pt>
                  <c:pt idx="2940">
                    <c:v>3:38:23</c:v>
                  </c:pt>
                  <c:pt idx="2941">
                    <c:v>3:53:23</c:v>
                  </c:pt>
                  <c:pt idx="2942">
                    <c:v>4:08:23</c:v>
                  </c:pt>
                  <c:pt idx="2943">
                    <c:v>4:23:23</c:v>
                  </c:pt>
                  <c:pt idx="2944">
                    <c:v>4:38:23</c:v>
                  </c:pt>
                  <c:pt idx="2945">
                    <c:v>4:53:23</c:v>
                  </c:pt>
                  <c:pt idx="2946">
                    <c:v>5:08:23</c:v>
                  </c:pt>
                  <c:pt idx="2947">
                    <c:v>5:23:23</c:v>
                  </c:pt>
                  <c:pt idx="2948">
                    <c:v>5:38:23</c:v>
                  </c:pt>
                  <c:pt idx="2949">
                    <c:v>5:53:23</c:v>
                  </c:pt>
                  <c:pt idx="2950">
                    <c:v>6:08:23</c:v>
                  </c:pt>
                  <c:pt idx="2951">
                    <c:v>6:23:23</c:v>
                  </c:pt>
                  <c:pt idx="2952">
                    <c:v>6:38:23</c:v>
                  </c:pt>
                  <c:pt idx="2953">
                    <c:v>6:53:23</c:v>
                  </c:pt>
                  <c:pt idx="2954">
                    <c:v>7:08:23</c:v>
                  </c:pt>
                  <c:pt idx="2955">
                    <c:v>7:23:23</c:v>
                  </c:pt>
                  <c:pt idx="2956">
                    <c:v>7:38:23</c:v>
                  </c:pt>
                  <c:pt idx="2957">
                    <c:v>7:53:23</c:v>
                  </c:pt>
                  <c:pt idx="2958">
                    <c:v>8:08:23</c:v>
                  </c:pt>
                  <c:pt idx="2959">
                    <c:v>8:23:23</c:v>
                  </c:pt>
                  <c:pt idx="2960">
                    <c:v>8:38:23</c:v>
                  </c:pt>
                  <c:pt idx="2961">
                    <c:v>8:53:23</c:v>
                  </c:pt>
                  <c:pt idx="2962">
                    <c:v>9:08:23</c:v>
                  </c:pt>
                  <c:pt idx="2963">
                    <c:v>9:23:23</c:v>
                  </c:pt>
                  <c:pt idx="2964">
                    <c:v>9:38:23</c:v>
                  </c:pt>
                  <c:pt idx="2965">
                    <c:v>9:53:23</c:v>
                  </c:pt>
                  <c:pt idx="2966">
                    <c:v>10:08:23</c:v>
                  </c:pt>
                  <c:pt idx="2967">
                    <c:v>10:23:23</c:v>
                  </c:pt>
                  <c:pt idx="2968">
                    <c:v>10:38:23</c:v>
                  </c:pt>
                  <c:pt idx="2969">
                    <c:v>10:53:23</c:v>
                  </c:pt>
                  <c:pt idx="2970">
                    <c:v>11:08:23</c:v>
                  </c:pt>
                  <c:pt idx="2971">
                    <c:v>11:23:23</c:v>
                  </c:pt>
                  <c:pt idx="2972">
                    <c:v>11:38:23</c:v>
                  </c:pt>
                  <c:pt idx="2973">
                    <c:v>11:53:23</c:v>
                  </c:pt>
                  <c:pt idx="2974">
                    <c:v>12:08:23</c:v>
                  </c:pt>
                  <c:pt idx="2975">
                    <c:v>12:23:23</c:v>
                  </c:pt>
                  <c:pt idx="2976">
                    <c:v>12:38:23</c:v>
                  </c:pt>
                  <c:pt idx="2977">
                    <c:v>12:53:23</c:v>
                  </c:pt>
                  <c:pt idx="2978">
                    <c:v>13:08:23</c:v>
                  </c:pt>
                  <c:pt idx="2979">
                    <c:v>13:23:23</c:v>
                  </c:pt>
                  <c:pt idx="2980">
                    <c:v>13:38:23</c:v>
                  </c:pt>
                  <c:pt idx="2981">
                    <c:v>13:53:23</c:v>
                  </c:pt>
                  <c:pt idx="2982">
                    <c:v>14:08:23</c:v>
                  </c:pt>
                  <c:pt idx="2983">
                    <c:v>14:23:23</c:v>
                  </c:pt>
                  <c:pt idx="2984">
                    <c:v>14:38:23</c:v>
                  </c:pt>
                  <c:pt idx="2985">
                    <c:v>14:53:23</c:v>
                  </c:pt>
                  <c:pt idx="2986">
                    <c:v>15:08:23</c:v>
                  </c:pt>
                  <c:pt idx="2987">
                    <c:v>15:23:23</c:v>
                  </c:pt>
                  <c:pt idx="2988">
                    <c:v>15:38:23</c:v>
                  </c:pt>
                  <c:pt idx="2989">
                    <c:v>15:53:23</c:v>
                  </c:pt>
                  <c:pt idx="2990">
                    <c:v>16:08:23</c:v>
                  </c:pt>
                  <c:pt idx="2991">
                    <c:v>16:23:23</c:v>
                  </c:pt>
                  <c:pt idx="2992">
                    <c:v>16:38:23</c:v>
                  </c:pt>
                  <c:pt idx="2993">
                    <c:v>16:53:23</c:v>
                  </c:pt>
                  <c:pt idx="2994">
                    <c:v>17:08:23</c:v>
                  </c:pt>
                  <c:pt idx="2995">
                    <c:v>17:23:23</c:v>
                  </c:pt>
                  <c:pt idx="2996">
                    <c:v>17:38:23</c:v>
                  </c:pt>
                  <c:pt idx="2997">
                    <c:v>17:53:23</c:v>
                  </c:pt>
                  <c:pt idx="2998">
                    <c:v>18:08:23</c:v>
                  </c:pt>
                  <c:pt idx="2999">
                    <c:v>18:23:23</c:v>
                  </c:pt>
                  <c:pt idx="3000">
                    <c:v>18:38:23</c:v>
                  </c:pt>
                  <c:pt idx="3001">
                    <c:v>18:53:23</c:v>
                  </c:pt>
                  <c:pt idx="3002">
                    <c:v>19:08:23</c:v>
                  </c:pt>
                  <c:pt idx="3003">
                    <c:v>19:23:23</c:v>
                  </c:pt>
                  <c:pt idx="3004">
                    <c:v>19:38:23</c:v>
                  </c:pt>
                  <c:pt idx="3005">
                    <c:v>19:53:23</c:v>
                  </c:pt>
                  <c:pt idx="3006">
                    <c:v>20:08:23</c:v>
                  </c:pt>
                  <c:pt idx="3007">
                    <c:v>20:23:23</c:v>
                  </c:pt>
                  <c:pt idx="3008">
                    <c:v>20:38:23</c:v>
                  </c:pt>
                  <c:pt idx="3009">
                    <c:v>20:53:23</c:v>
                  </c:pt>
                  <c:pt idx="3010">
                    <c:v>21:08:23</c:v>
                  </c:pt>
                  <c:pt idx="3011">
                    <c:v>21:23:23</c:v>
                  </c:pt>
                  <c:pt idx="3012">
                    <c:v>21:38:23</c:v>
                  </c:pt>
                  <c:pt idx="3013">
                    <c:v>21:53:23</c:v>
                  </c:pt>
                  <c:pt idx="3014">
                    <c:v>22:08:23</c:v>
                  </c:pt>
                  <c:pt idx="3015">
                    <c:v>22:23:23</c:v>
                  </c:pt>
                  <c:pt idx="3016">
                    <c:v>22:38:23</c:v>
                  </c:pt>
                  <c:pt idx="3017">
                    <c:v>22:53:23</c:v>
                  </c:pt>
                  <c:pt idx="3018">
                    <c:v>23:08:23</c:v>
                  </c:pt>
                  <c:pt idx="3019">
                    <c:v>23:23:23</c:v>
                  </c:pt>
                  <c:pt idx="3020">
                    <c:v>23:38:23</c:v>
                  </c:pt>
                  <c:pt idx="3021">
                    <c:v>23:53:23</c:v>
                  </c:pt>
                  <c:pt idx="3022">
                    <c:v>0:08:23</c:v>
                  </c:pt>
                  <c:pt idx="3023">
                    <c:v>0:23:23</c:v>
                  </c:pt>
                  <c:pt idx="3024">
                    <c:v>0:38:23</c:v>
                  </c:pt>
                  <c:pt idx="3025">
                    <c:v>0:53:23</c:v>
                  </c:pt>
                  <c:pt idx="3026">
                    <c:v>1:08:23</c:v>
                  </c:pt>
                  <c:pt idx="3027">
                    <c:v>1:23:23</c:v>
                  </c:pt>
                  <c:pt idx="3028">
                    <c:v>1:38:23</c:v>
                  </c:pt>
                  <c:pt idx="3029">
                    <c:v>1:53:23</c:v>
                  </c:pt>
                  <c:pt idx="3030">
                    <c:v>2:08:23</c:v>
                  </c:pt>
                  <c:pt idx="3031">
                    <c:v>2:23:23</c:v>
                  </c:pt>
                  <c:pt idx="3032">
                    <c:v>2:38:23</c:v>
                  </c:pt>
                  <c:pt idx="3033">
                    <c:v>2:53:23</c:v>
                  </c:pt>
                  <c:pt idx="3034">
                    <c:v>3:08:23</c:v>
                  </c:pt>
                  <c:pt idx="3035">
                    <c:v>3:23:23</c:v>
                  </c:pt>
                  <c:pt idx="3036">
                    <c:v>3:38:23</c:v>
                  </c:pt>
                  <c:pt idx="3037">
                    <c:v>3:53:23</c:v>
                  </c:pt>
                  <c:pt idx="3038">
                    <c:v>4:08:23</c:v>
                  </c:pt>
                  <c:pt idx="3039">
                    <c:v>4:23:23</c:v>
                  </c:pt>
                  <c:pt idx="3040">
                    <c:v>4:38:23</c:v>
                  </c:pt>
                  <c:pt idx="3041">
                    <c:v>4:53:23</c:v>
                  </c:pt>
                  <c:pt idx="3042">
                    <c:v>5:08:23</c:v>
                  </c:pt>
                  <c:pt idx="3043">
                    <c:v>5:23:23</c:v>
                  </c:pt>
                  <c:pt idx="3044">
                    <c:v>5:38:23</c:v>
                  </c:pt>
                  <c:pt idx="3045">
                    <c:v>5:53:23</c:v>
                  </c:pt>
                  <c:pt idx="3046">
                    <c:v>6:08:23</c:v>
                  </c:pt>
                  <c:pt idx="3047">
                    <c:v>6:23:23</c:v>
                  </c:pt>
                  <c:pt idx="3048">
                    <c:v>6:38:23</c:v>
                  </c:pt>
                  <c:pt idx="3049">
                    <c:v>6:53:23</c:v>
                  </c:pt>
                  <c:pt idx="3050">
                    <c:v>7:08:23</c:v>
                  </c:pt>
                  <c:pt idx="3051">
                    <c:v>7:23:23</c:v>
                  </c:pt>
                  <c:pt idx="3052">
                    <c:v>7:38:23</c:v>
                  </c:pt>
                  <c:pt idx="3053">
                    <c:v>7:53:23</c:v>
                  </c:pt>
                  <c:pt idx="3054">
                    <c:v>8:08:23</c:v>
                  </c:pt>
                  <c:pt idx="3055">
                    <c:v>8:23:23</c:v>
                  </c:pt>
                  <c:pt idx="3056">
                    <c:v>8:38:23</c:v>
                  </c:pt>
                  <c:pt idx="3057">
                    <c:v>8:53:23</c:v>
                  </c:pt>
                  <c:pt idx="3058">
                    <c:v>9:08:23</c:v>
                  </c:pt>
                  <c:pt idx="3059">
                    <c:v>9:23:23</c:v>
                  </c:pt>
                  <c:pt idx="3060">
                    <c:v>9:38:23</c:v>
                  </c:pt>
                  <c:pt idx="3061">
                    <c:v>9:53:23</c:v>
                  </c:pt>
                  <c:pt idx="3062">
                    <c:v>10:08:23</c:v>
                  </c:pt>
                  <c:pt idx="3063">
                    <c:v>10:23:23</c:v>
                  </c:pt>
                  <c:pt idx="3064">
                    <c:v>10:38:23</c:v>
                  </c:pt>
                  <c:pt idx="3065">
                    <c:v>10:53:23</c:v>
                  </c:pt>
                  <c:pt idx="3066">
                    <c:v>11:08:23</c:v>
                  </c:pt>
                  <c:pt idx="3067">
                    <c:v>11:23:23</c:v>
                  </c:pt>
                  <c:pt idx="3068">
                    <c:v>11:38:23</c:v>
                  </c:pt>
                  <c:pt idx="3069">
                    <c:v>11:53:23</c:v>
                  </c:pt>
                  <c:pt idx="3070">
                    <c:v>12:08:23</c:v>
                  </c:pt>
                  <c:pt idx="3071">
                    <c:v>12:23:23</c:v>
                  </c:pt>
                  <c:pt idx="3072">
                    <c:v>12:38:23</c:v>
                  </c:pt>
                  <c:pt idx="3073">
                    <c:v>12:53:23</c:v>
                  </c:pt>
                  <c:pt idx="3074">
                    <c:v>13:08:23</c:v>
                  </c:pt>
                  <c:pt idx="3075">
                    <c:v>13:23:23</c:v>
                  </c:pt>
                  <c:pt idx="3076">
                    <c:v>13:38:23</c:v>
                  </c:pt>
                  <c:pt idx="3077">
                    <c:v>13:53:23</c:v>
                  </c:pt>
                  <c:pt idx="3078">
                    <c:v>14:08:23</c:v>
                  </c:pt>
                  <c:pt idx="3079">
                    <c:v>14:23:23</c:v>
                  </c:pt>
                  <c:pt idx="3080">
                    <c:v>14:38:23</c:v>
                  </c:pt>
                  <c:pt idx="3081">
                    <c:v>14:53:23</c:v>
                  </c:pt>
                  <c:pt idx="3082">
                    <c:v>15:08:23</c:v>
                  </c:pt>
                  <c:pt idx="3083">
                    <c:v>15:23:23</c:v>
                  </c:pt>
                  <c:pt idx="3084">
                    <c:v>15:38:23</c:v>
                  </c:pt>
                  <c:pt idx="3085">
                    <c:v>15:53:23</c:v>
                  </c:pt>
                  <c:pt idx="3086">
                    <c:v>16:08:23</c:v>
                  </c:pt>
                  <c:pt idx="3087">
                    <c:v>16:23:23</c:v>
                  </c:pt>
                  <c:pt idx="3088">
                    <c:v>16:38:23</c:v>
                  </c:pt>
                  <c:pt idx="3089">
                    <c:v>16:53:23</c:v>
                  </c:pt>
                  <c:pt idx="3090">
                    <c:v>17:08:23</c:v>
                  </c:pt>
                  <c:pt idx="3091">
                    <c:v>17:23:23</c:v>
                  </c:pt>
                  <c:pt idx="3092">
                    <c:v>17:38:23</c:v>
                  </c:pt>
                  <c:pt idx="3093">
                    <c:v>17:53:23</c:v>
                  </c:pt>
                  <c:pt idx="3094">
                    <c:v>18:08:23</c:v>
                  </c:pt>
                  <c:pt idx="3095">
                    <c:v>18:23:23</c:v>
                  </c:pt>
                  <c:pt idx="3096">
                    <c:v>18:38:23</c:v>
                  </c:pt>
                  <c:pt idx="3097">
                    <c:v>18:53:23</c:v>
                  </c:pt>
                  <c:pt idx="3098">
                    <c:v>19:08:23</c:v>
                  </c:pt>
                  <c:pt idx="3099">
                    <c:v>19:23:23</c:v>
                  </c:pt>
                  <c:pt idx="3100">
                    <c:v>19:38:23</c:v>
                  </c:pt>
                  <c:pt idx="3101">
                    <c:v>19:53:23</c:v>
                  </c:pt>
                  <c:pt idx="3102">
                    <c:v>20:08:23</c:v>
                  </c:pt>
                  <c:pt idx="3103">
                    <c:v>20:23:23</c:v>
                  </c:pt>
                  <c:pt idx="3104">
                    <c:v>20:38:23</c:v>
                  </c:pt>
                  <c:pt idx="3105">
                    <c:v>20:53:23</c:v>
                  </c:pt>
                  <c:pt idx="3106">
                    <c:v>21:08:23</c:v>
                  </c:pt>
                  <c:pt idx="3107">
                    <c:v>21:23:23</c:v>
                  </c:pt>
                  <c:pt idx="3108">
                    <c:v>21:38:23</c:v>
                  </c:pt>
                  <c:pt idx="3109">
                    <c:v>21:53:23</c:v>
                  </c:pt>
                  <c:pt idx="3110">
                    <c:v>22:08:23</c:v>
                  </c:pt>
                  <c:pt idx="3111">
                    <c:v>22:23:23</c:v>
                  </c:pt>
                  <c:pt idx="3112">
                    <c:v>22:38:23</c:v>
                  </c:pt>
                  <c:pt idx="3113">
                    <c:v>22:53:23</c:v>
                  </c:pt>
                  <c:pt idx="3114">
                    <c:v>23:08:23</c:v>
                  </c:pt>
                  <c:pt idx="3115">
                    <c:v>23:23:23</c:v>
                  </c:pt>
                  <c:pt idx="3116">
                    <c:v>23:38:23</c:v>
                  </c:pt>
                  <c:pt idx="3117">
                    <c:v>23:53:23</c:v>
                  </c:pt>
                  <c:pt idx="3118">
                    <c:v>0:08:23</c:v>
                  </c:pt>
                  <c:pt idx="3119">
                    <c:v>0:23:23</c:v>
                  </c:pt>
                  <c:pt idx="3120">
                    <c:v>0:38:23</c:v>
                  </c:pt>
                  <c:pt idx="3121">
                    <c:v>0:53:23</c:v>
                  </c:pt>
                  <c:pt idx="3122">
                    <c:v>1:08:23</c:v>
                  </c:pt>
                  <c:pt idx="3123">
                    <c:v>1:23:23</c:v>
                  </c:pt>
                  <c:pt idx="3124">
                    <c:v>1:38:23</c:v>
                  </c:pt>
                  <c:pt idx="3125">
                    <c:v>1:53:23</c:v>
                  </c:pt>
                  <c:pt idx="3126">
                    <c:v>2:08:23</c:v>
                  </c:pt>
                  <c:pt idx="3127">
                    <c:v>2:23:23</c:v>
                  </c:pt>
                  <c:pt idx="3128">
                    <c:v>2:38:23</c:v>
                  </c:pt>
                  <c:pt idx="3129">
                    <c:v>2:53:23</c:v>
                  </c:pt>
                  <c:pt idx="3130">
                    <c:v>3:08:23</c:v>
                  </c:pt>
                  <c:pt idx="3131">
                    <c:v>3:23:23</c:v>
                  </c:pt>
                  <c:pt idx="3132">
                    <c:v>3:38:23</c:v>
                  </c:pt>
                  <c:pt idx="3133">
                    <c:v>3:53:23</c:v>
                  </c:pt>
                  <c:pt idx="3134">
                    <c:v>4:08:23</c:v>
                  </c:pt>
                  <c:pt idx="3135">
                    <c:v>4:23:23</c:v>
                  </c:pt>
                  <c:pt idx="3136">
                    <c:v>4:38:23</c:v>
                  </c:pt>
                  <c:pt idx="3137">
                    <c:v>4:53:23</c:v>
                  </c:pt>
                  <c:pt idx="3138">
                    <c:v>5:08:23</c:v>
                  </c:pt>
                  <c:pt idx="3139">
                    <c:v>5:23:23</c:v>
                  </c:pt>
                  <c:pt idx="3140">
                    <c:v>5:38:23</c:v>
                  </c:pt>
                  <c:pt idx="3141">
                    <c:v>5:53:23</c:v>
                  </c:pt>
                  <c:pt idx="3142">
                    <c:v>6:08:23</c:v>
                  </c:pt>
                  <c:pt idx="3143">
                    <c:v>6:23:23</c:v>
                  </c:pt>
                  <c:pt idx="3144">
                    <c:v>6:38:23</c:v>
                  </c:pt>
                  <c:pt idx="3145">
                    <c:v>6:53:23</c:v>
                  </c:pt>
                  <c:pt idx="3146">
                    <c:v>7:08:23</c:v>
                  </c:pt>
                  <c:pt idx="3147">
                    <c:v>7:23:23</c:v>
                  </c:pt>
                  <c:pt idx="3148">
                    <c:v>7:38:23</c:v>
                  </c:pt>
                  <c:pt idx="3149">
                    <c:v>7:53:23</c:v>
                  </c:pt>
                  <c:pt idx="3150">
                    <c:v>8:08:23</c:v>
                  </c:pt>
                  <c:pt idx="3151">
                    <c:v>8:23:23</c:v>
                  </c:pt>
                  <c:pt idx="3152">
                    <c:v>8:38:23</c:v>
                  </c:pt>
                  <c:pt idx="3153">
                    <c:v>8:53:23</c:v>
                  </c:pt>
                  <c:pt idx="3154">
                    <c:v>9:08:23</c:v>
                  </c:pt>
                  <c:pt idx="3155">
                    <c:v>9:23:23</c:v>
                  </c:pt>
                  <c:pt idx="3156">
                    <c:v>9:38:23</c:v>
                  </c:pt>
                  <c:pt idx="3157">
                    <c:v>9:53:23</c:v>
                  </c:pt>
                  <c:pt idx="3158">
                    <c:v>10:08:23</c:v>
                  </c:pt>
                  <c:pt idx="3159">
                    <c:v>10:23:23</c:v>
                  </c:pt>
                  <c:pt idx="3160">
                    <c:v>10:38:23</c:v>
                  </c:pt>
                  <c:pt idx="3161">
                    <c:v>10:53:23</c:v>
                  </c:pt>
                  <c:pt idx="3162">
                    <c:v>11:08:23</c:v>
                  </c:pt>
                  <c:pt idx="3163">
                    <c:v>11:23:23</c:v>
                  </c:pt>
                  <c:pt idx="3164">
                    <c:v>11:38:23</c:v>
                  </c:pt>
                  <c:pt idx="3165">
                    <c:v>11:53:23</c:v>
                  </c:pt>
                  <c:pt idx="3166">
                    <c:v>12:08:23</c:v>
                  </c:pt>
                  <c:pt idx="3167">
                    <c:v>12:23:23</c:v>
                  </c:pt>
                  <c:pt idx="3168">
                    <c:v>12:38:23</c:v>
                  </c:pt>
                  <c:pt idx="3169">
                    <c:v>12:53:23</c:v>
                  </c:pt>
                  <c:pt idx="3170">
                    <c:v>13:08:23</c:v>
                  </c:pt>
                  <c:pt idx="3171">
                    <c:v>13:23:23</c:v>
                  </c:pt>
                  <c:pt idx="3172">
                    <c:v>13:38:23</c:v>
                  </c:pt>
                  <c:pt idx="3173">
                    <c:v>13:53:23</c:v>
                  </c:pt>
                  <c:pt idx="3174">
                    <c:v>14:08:23</c:v>
                  </c:pt>
                  <c:pt idx="3175">
                    <c:v>14:23:23</c:v>
                  </c:pt>
                  <c:pt idx="3176">
                    <c:v>14:38:23</c:v>
                  </c:pt>
                  <c:pt idx="3177">
                    <c:v>14:53:23</c:v>
                  </c:pt>
                  <c:pt idx="3178">
                    <c:v>15:08:23</c:v>
                  </c:pt>
                  <c:pt idx="3179">
                    <c:v>15:23:23</c:v>
                  </c:pt>
                  <c:pt idx="3180">
                    <c:v>15:38:23</c:v>
                  </c:pt>
                  <c:pt idx="3181">
                    <c:v>15:53:23</c:v>
                  </c:pt>
                  <c:pt idx="3182">
                    <c:v>16:08:23</c:v>
                  </c:pt>
                  <c:pt idx="3183">
                    <c:v>16:23:23</c:v>
                  </c:pt>
                  <c:pt idx="3184">
                    <c:v>16:38:23</c:v>
                  </c:pt>
                  <c:pt idx="3185">
                    <c:v>16:53:23</c:v>
                  </c:pt>
                  <c:pt idx="3186">
                    <c:v>17:08:23</c:v>
                  </c:pt>
                  <c:pt idx="3187">
                    <c:v>17:23:23</c:v>
                  </c:pt>
                  <c:pt idx="3188">
                    <c:v>17:38:23</c:v>
                  </c:pt>
                  <c:pt idx="3189">
                    <c:v>17:53:23</c:v>
                  </c:pt>
                  <c:pt idx="3190">
                    <c:v>18:08:23</c:v>
                  </c:pt>
                  <c:pt idx="3191">
                    <c:v>18:23:23</c:v>
                  </c:pt>
                  <c:pt idx="3192">
                    <c:v>18:38:23</c:v>
                  </c:pt>
                  <c:pt idx="3193">
                    <c:v>18:53:23</c:v>
                  </c:pt>
                  <c:pt idx="3194">
                    <c:v>19:08:23</c:v>
                  </c:pt>
                  <c:pt idx="3195">
                    <c:v>19:23:23</c:v>
                  </c:pt>
                  <c:pt idx="3196">
                    <c:v>19:38:23</c:v>
                  </c:pt>
                  <c:pt idx="3197">
                    <c:v>19:53:23</c:v>
                  </c:pt>
                  <c:pt idx="3198">
                    <c:v>20:08:23</c:v>
                  </c:pt>
                  <c:pt idx="3199">
                    <c:v>20:23:23</c:v>
                  </c:pt>
                  <c:pt idx="3200">
                    <c:v>20:38:23</c:v>
                  </c:pt>
                  <c:pt idx="3201">
                    <c:v>20:53:23</c:v>
                  </c:pt>
                  <c:pt idx="3202">
                    <c:v>21:08:23</c:v>
                  </c:pt>
                  <c:pt idx="3203">
                    <c:v>21:23:23</c:v>
                  </c:pt>
                  <c:pt idx="3204">
                    <c:v>21:38:23</c:v>
                  </c:pt>
                  <c:pt idx="3205">
                    <c:v>21:53:23</c:v>
                  </c:pt>
                  <c:pt idx="3206">
                    <c:v>22:08:23</c:v>
                  </c:pt>
                  <c:pt idx="3207">
                    <c:v>22:23:23</c:v>
                  </c:pt>
                  <c:pt idx="3208">
                    <c:v>22:38:23</c:v>
                  </c:pt>
                  <c:pt idx="3209">
                    <c:v>22:53:23</c:v>
                  </c:pt>
                  <c:pt idx="3210">
                    <c:v>23:08:23</c:v>
                  </c:pt>
                  <c:pt idx="3211">
                    <c:v>23:23:23</c:v>
                  </c:pt>
                  <c:pt idx="3212">
                    <c:v>23:38:23</c:v>
                  </c:pt>
                  <c:pt idx="3213">
                    <c:v>23:53:23</c:v>
                  </c:pt>
                  <c:pt idx="3214">
                    <c:v>0:08:23</c:v>
                  </c:pt>
                  <c:pt idx="3215">
                    <c:v>0:23:23</c:v>
                  </c:pt>
                  <c:pt idx="3216">
                    <c:v>0:38:23</c:v>
                  </c:pt>
                  <c:pt idx="3217">
                    <c:v>0:53:23</c:v>
                  </c:pt>
                  <c:pt idx="3218">
                    <c:v>1:08:23</c:v>
                  </c:pt>
                  <c:pt idx="3219">
                    <c:v>1:23:23</c:v>
                  </c:pt>
                  <c:pt idx="3220">
                    <c:v>1:38:23</c:v>
                  </c:pt>
                  <c:pt idx="3221">
                    <c:v>1:53:23</c:v>
                  </c:pt>
                  <c:pt idx="3222">
                    <c:v>2:08:23</c:v>
                  </c:pt>
                  <c:pt idx="3223">
                    <c:v>2:23:23</c:v>
                  </c:pt>
                  <c:pt idx="3224">
                    <c:v>2:38:23</c:v>
                  </c:pt>
                  <c:pt idx="3225">
                    <c:v>2:53:23</c:v>
                  </c:pt>
                  <c:pt idx="3226">
                    <c:v>3:08:23</c:v>
                  </c:pt>
                  <c:pt idx="3227">
                    <c:v>3:23:23</c:v>
                  </c:pt>
                  <c:pt idx="3228">
                    <c:v>3:38:23</c:v>
                  </c:pt>
                  <c:pt idx="3229">
                    <c:v>3:53:23</c:v>
                  </c:pt>
                  <c:pt idx="3230">
                    <c:v>4:08:23</c:v>
                  </c:pt>
                  <c:pt idx="3231">
                    <c:v>4:23:23</c:v>
                  </c:pt>
                  <c:pt idx="3232">
                    <c:v>4:38:23</c:v>
                  </c:pt>
                  <c:pt idx="3233">
                    <c:v>4:53:23</c:v>
                  </c:pt>
                  <c:pt idx="3234">
                    <c:v>5:08:23</c:v>
                  </c:pt>
                  <c:pt idx="3235">
                    <c:v>5:23:23</c:v>
                  </c:pt>
                  <c:pt idx="3236">
                    <c:v>5:38:23</c:v>
                  </c:pt>
                  <c:pt idx="3237">
                    <c:v>5:53:23</c:v>
                  </c:pt>
                  <c:pt idx="3238">
                    <c:v>6:08:23</c:v>
                  </c:pt>
                  <c:pt idx="3239">
                    <c:v>6:23:23</c:v>
                  </c:pt>
                  <c:pt idx="3240">
                    <c:v>6:38:23</c:v>
                  </c:pt>
                  <c:pt idx="3241">
                    <c:v>6:53:23</c:v>
                  </c:pt>
                  <c:pt idx="3242">
                    <c:v>7:08:23</c:v>
                  </c:pt>
                  <c:pt idx="3243">
                    <c:v>7:23:23</c:v>
                  </c:pt>
                  <c:pt idx="3244">
                    <c:v>7:38:23</c:v>
                  </c:pt>
                  <c:pt idx="3245">
                    <c:v>7:53:23</c:v>
                  </c:pt>
                  <c:pt idx="3246">
                    <c:v>8:08:23</c:v>
                  </c:pt>
                  <c:pt idx="3247">
                    <c:v>8:23:23</c:v>
                  </c:pt>
                  <c:pt idx="3248">
                    <c:v>8:38:23</c:v>
                  </c:pt>
                  <c:pt idx="3249">
                    <c:v>8:53:23</c:v>
                  </c:pt>
                  <c:pt idx="3250">
                    <c:v>9:08:23</c:v>
                  </c:pt>
                  <c:pt idx="3251">
                    <c:v>9:23:23</c:v>
                  </c:pt>
                  <c:pt idx="3252">
                    <c:v>9:38:23</c:v>
                  </c:pt>
                  <c:pt idx="3253">
                    <c:v>9:53:23</c:v>
                  </c:pt>
                  <c:pt idx="3254">
                    <c:v>10:08:23</c:v>
                  </c:pt>
                  <c:pt idx="3255">
                    <c:v>10:23:23</c:v>
                  </c:pt>
                  <c:pt idx="3256">
                    <c:v>10:38:23</c:v>
                  </c:pt>
                  <c:pt idx="3257">
                    <c:v>10:53:23</c:v>
                  </c:pt>
                  <c:pt idx="3258">
                    <c:v>11:08:23</c:v>
                  </c:pt>
                  <c:pt idx="3259">
                    <c:v>11:23:23</c:v>
                  </c:pt>
                  <c:pt idx="3260">
                    <c:v>11:38:23</c:v>
                  </c:pt>
                  <c:pt idx="3261">
                    <c:v>11:53:23</c:v>
                  </c:pt>
                  <c:pt idx="3262">
                    <c:v>12:08:23</c:v>
                  </c:pt>
                  <c:pt idx="3263">
                    <c:v>12:23:23</c:v>
                  </c:pt>
                  <c:pt idx="3264">
                    <c:v>12:38:23</c:v>
                  </c:pt>
                  <c:pt idx="3265">
                    <c:v>12:53:23</c:v>
                  </c:pt>
                  <c:pt idx="3266">
                    <c:v>13:08:23</c:v>
                  </c:pt>
                  <c:pt idx="3267">
                    <c:v>13:23:23</c:v>
                  </c:pt>
                  <c:pt idx="3268">
                    <c:v>13:38:23</c:v>
                  </c:pt>
                  <c:pt idx="3269">
                    <c:v>13:53:23</c:v>
                  </c:pt>
                  <c:pt idx="3270">
                    <c:v>14:08:23</c:v>
                  </c:pt>
                  <c:pt idx="3271">
                    <c:v>14:23:23</c:v>
                  </c:pt>
                  <c:pt idx="3272">
                    <c:v>14:38:23</c:v>
                  </c:pt>
                  <c:pt idx="3273">
                    <c:v>14:53:23</c:v>
                  </c:pt>
                  <c:pt idx="3274">
                    <c:v>15:08:23</c:v>
                  </c:pt>
                  <c:pt idx="3275">
                    <c:v>15:23:23</c:v>
                  </c:pt>
                  <c:pt idx="3276">
                    <c:v>15:38:23</c:v>
                  </c:pt>
                  <c:pt idx="3277">
                    <c:v>15:53:23</c:v>
                  </c:pt>
                  <c:pt idx="3278">
                    <c:v>16:08:23</c:v>
                  </c:pt>
                  <c:pt idx="3279">
                    <c:v>16:23:23</c:v>
                  </c:pt>
                  <c:pt idx="3280">
                    <c:v>16:38:23</c:v>
                  </c:pt>
                  <c:pt idx="3281">
                    <c:v>16:53:23</c:v>
                  </c:pt>
                  <c:pt idx="3282">
                    <c:v>17:08:23</c:v>
                  </c:pt>
                  <c:pt idx="3283">
                    <c:v>17:23:23</c:v>
                  </c:pt>
                  <c:pt idx="3284">
                    <c:v>17:38:23</c:v>
                  </c:pt>
                  <c:pt idx="3285">
                    <c:v>17:53:23</c:v>
                  </c:pt>
                  <c:pt idx="3286">
                    <c:v>18:08:23</c:v>
                  </c:pt>
                  <c:pt idx="3287">
                    <c:v>18:23:23</c:v>
                  </c:pt>
                  <c:pt idx="3288">
                    <c:v>18:38:23</c:v>
                  </c:pt>
                  <c:pt idx="3289">
                    <c:v>18:53:23</c:v>
                  </c:pt>
                  <c:pt idx="3290">
                    <c:v>19:08:23</c:v>
                  </c:pt>
                  <c:pt idx="3291">
                    <c:v>19:23:23</c:v>
                  </c:pt>
                  <c:pt idx="3292">
                    <c:v>19:38:23</c:v>
                  </c:pt>
                  <c:pt idx="3293">
                    <c:v>19:53:23</c:v>
                  </c:pt>
                  <c:pt idx="3294">
                    <c:v>20:08:23</c:v>
                  </c:pt>
                  <c:pt idx="3295">
                    <c:v>20:23:23</c:v>
                  </c:pt>
                  <c:pt idx="3296">
                    <c:v>20:38:23</c:v>
                  </c:pt>
                  <c:pt idx="3297">
                    <c:v>20:53:23</c:v>
                  </c:pt>
                  <c:pt idx="3298">
                    <c:v>21:08:23</c:v>
                  </c:pt>
                  <c:pt idx="3299">
                    <c:v>21:23:23</c:v>
                  </c:pt>
                  <c:pt idx="3300">
                    <c:v>21:38:23</c:v>
                  </c:pt>
                  <c:pt idx="3301">
                    <c:v>21:53:23</c:v>
                  </c:pt>
                  <c:pt idx="3302">
                    <c:v>22:08:23</c:v>
                  </c:pt>
                  <c:pt idx="3303">
                    <c:v>22:23:23</c:v>
                  </c:pt>
                  <c:pt idx="3304">
                    <c:v>22:38:23</c:v>
                  </c:pt>
                  <c:pt idx="3305">
                    <c:v>22:53:23</c:v>
                  </c:pt>
                  <c:pt idx="3306">
                    <c:v>23:08:23</c:v>
                  </c:pt>
                  <c:pt idx="3307">
                    <c:v>23:23:23</c:v>
                  </c:pt>
                  <c:pt idx="3308">
                    <c:v>23:38:23</c:v>
                  </c:pt>
                  <c:pt idx="3309">
                    <c:v>23:53:23</c:v>
                  </c:pt>
                  <c:pt idx="3310">
                    <c:v>0:08:23</c:v>
                  </c:pt>
                  <c:pt idx="3311">
                    <c:v>0:23:23</c:v>
                  </c:pt>
                  <c:pt idx="3312">
                    <c:v>0:38:23</c:v>
                  </c:pt>
                  <c:pt idx="3313">
                    <c:v>0:53:23</c:v>
                  </c:pt>
                  <c:pt idx="3314">
                    <c:v>1:08:23</c:v>
                  </c:pt>
                  <c:pt idx="3315">
                    <c:v>1:23:23</c:v>
                  </c:pt>
                  <c:pt idx="3316">
                    <c:v>1:38:23</c:v>
                  </c:pt>
                  <c:pt idx="3317">
                    <c:v>1:53:23</c:v>
                  </c:pt>
                  <c:pt idx="3318">
                    <c:v>2:08:23</c:v>
                  </c:pt>
                  <c:pt idx="3319">
                    <c:v>2:23:23</c:v>
                  </c:pt>
                  <c:pt idx="3320">
                    <c:v>2:38:23</c:v>
                  </c:pt>
                  <c:pt idx="3321">
                    <c:v>2:53:23</c:v>
                  </c:pt>
                  <c:pt idx="3322">
                    <c:v>3:08:23</c:v>
                  </c:pt>
                  <c:pt idx="3323">
                    <c:v>3:23:23</c:v>
                  </c:pt>
                  <c:pt idx="3324">
                    <c:v>3:38:23</c:v>
                  </c:pt>
                  <c:pt idx="3325">
                    <c:v>3:53:23</c:v>
                  </c:pt>
                  <c:pt idx="3326">
                    <c:v>4:08:23</c:v>
                  </c:pt>
                  <c:pt idx="3327">
                    <c:v>4:23:23</c:v>
                  </c:pt>
                  <c:pt idx="3328">
                    <c:v>4:38:23</c:v>
                  </c:pt>
                  <c:pt idx="3329">
                    <c:v>4:53:23</c:v>
                  </c:pt>
                  <c:pt idx="3330">
                    <c:v>5:08:23</c:v>
                  </c:pt>
                  <c:pt idx="3331">
                    <c:v>5:23:23</c:v>
                  </c:pt>
                  <c:pt idx="3332">
                    <c:v>5:38:23</c:v>
                  </c:pt>
                  <c:pt idx="3333">
                    <c:v>5:53:23</c:v>
                  </c:pt>
                  <c:pt idx="3334">
                    <c:v>6:08:23</c:v>
                  </c:pt>
                  <c:pt idx="3335">
                    <c:v>6:23:23</c:v>
                  </c:pt>
                  <c:pt idx="3336">
                    <c:v>6:38:23</c:v>
                  </c:pt>
                  <c:pt idx="3337">
                    <c:v>6:53:23</c:v>
                  </c:pt>
                  <c:pt idx="3338">
                    <c:v>7:08:23</c:v>
                  </c:pt>
                  <c:pt idx="3339">
                    <c:v>7:23:23</c:v>
                  </c:pt>
                  <c:pt idx="3340">
                    <c:v>7:38:23</c:v>
                  </c:pt>
                  <c:pt idx="3341">
                    <c:v>7:53:23</c:v>
                  </c:pt>
                  <c:pt idx="3342">
                    <c:v>8:08:23</c:v>
                  </c:pt>
                  <c:pt idx="3343">
                    <c:v>8:23:23</c:v>
                  </c:pt>
                  <c:pt idx="3344">
                    <c:v>8:38:23</c:v>
                  </c:pt>
                  <c:pt idx="3345">
                    <c:v>8:53:23</c:v>
                  </c:pt>
                  <c:pt idx="3346">
                    <c:v>9:08:23</c:v>
                  </c:pt>
                  <c:pt idx="3347">
                    <c:v>9:23:23</c:v>
                  </c:pt>
                  <c:pt idx="3348">
                    <c:v>9:38:23</c:v>
                  </c:pt>
                  <c:pt idx="3349">
                    <c:v>9:53:23</c:v>
                  </c:pt>
                  <c:pt idx="3350">
                    <c:v>10:08:23</c:v>
                  </c:pt>
                  <c:pt idx="3351">
                    <c:v>10:23:23</c:v>
                  </c:pt>
                  <c:pt idx="3352">
                    <c:v>10:38:23</c:v>
                  </c:pt>
                  <c:pt idx="3353">
                    <c:v>10:53:23</c:v>
                  </c:pt>
                  <c:pt idx="3354">
                    <c:v>11:08:23</c:v>
                  </c:pt>
                  <c:pt idx="3355">
                    <c:v>11:23:23</c:v>
                  </c:pt>
                  <c:pt idx="3356">
                    <c:v>11:38:23</c:v>
                  </c:pt>
                  <c:pt idx="3357">
                    <c:v>11:53:23</c:v>
                  </c:pt>
                  <c:pt idx="3358">
                    <c:v>12:08:23</c:v>
                  </c:pt>
                  <c:pt idx="3359">
                    <c:v>12:23:23</c:v>
                  </c:pt>
                  <c:pt idx="3360">
                    <c:v>12:38:23</c:v>
                  </c:pt>
                  <c:pt idx="3361">
                    <c:v>12:53:23</c:v>
                  </c:pt>
                  <c:pt idx="3362">
                    <c:v>13:08:23</c:v>
                  </c:pt>
                  <c:pt idx="3363">
                    <c:v>13:23:23</c:v>
                  </c:pt>
                  <c:pt idx="3364">
                    <c:v>13:38:23</c:v>
                  </c:pt>
                  <c:pt idx="3365">
                    <c:v>13:53:23</c:v>
                  </c:pt>
                  <c:pt idx="3366">
                    <c:v>14:08:23</c:v>
                  </c:pt>
                  <c:pt idx="3367">
                    <c:v>14:23:23</c:v>
                  </c:pt>
                  <c:pt idx="3368">
                    <c:v>14:38:23</c:v>
                  </c:pt>
                  <c:pt idx="3369">
                    <c:v>14:53:23</c:v>
                  </c:pt>
                  <c:pt idx="3370">
                    <c:v>15:08:23</c:v>
                  </c:pt>
                  <c:pt idx="3371">
                    <c:v>15:23:23</c:v>
                  </c:pt>
                  <c:pt idx="3372">
                    <c:v>15:38:23</c:v>
                  </c:pt>
                  <c:pt idx="3373">
                    <c:v>15:53:23</c:v>
                  </c:pt>
                  <c:pt idx="3374">
                    <c:v>16:08:23</c:v>
                  </c:pt>
                  <c:pt idx="3375">
                    <c:v>16:23:23</c:v>
                  </c:pt>
                  <c:pt idx="3376">
                    <c:v>16:38:23</c:v>
                  </c:pt>
                  <c:pt idx="3377">
                    <c:v>16:53:23</c:v>
                  </c:pt>
                  <c:pt idx="3378">
                    <c:v>17:08:23</c:v>
                  </c:pt>
                  <c:pt idx="3379">
                    <c:v>17:23:23</c:v>
                  </c:pt>
                  <c:pt idx="3380">
                    <c:v>17:38:23</c:v>
                  </c:pt>
                  <c:pt idx="3381">
                    <c:v>17:53:23</c:v>
                  </c:pt>
                  <c:pt idx="3382">
                    <c:v>18:08:23</c:v>
                  </c:pt>
                  <c:pt idx="3383">
                    <c:v>18:23:23</c:v>
                  </c:pt>
                  <c:pt idx="3384">
                    <c:v>18:38:23</c:v>
                  </c:pt>
                  <c:pt idx="3385">
                    <c:v>18:53:23</c:v>
                  </c:pt>
                  <c:pt idx="3386">
                    <c:v>19:08:23</c:v>
                  </c:pt>
                  <c:pt idx="3387">
                    <c:v>19:23:23</c:v>
                  </c:pt>
                  <c:pt idx="3388">
                    <c:v>19:38:23</c:v>
                  </c:pt>
                  <c:pt idx="3389">
                    <c:v>19:53:23</c:v>
                  </c:pt>
                  <c:pt idx="3390">
                    <c:v>20:08:23</c:v>
                  </c:pt>
                  <c:pt idx="3391">
                    <c:v>20:23:23</c:v>
                  </c:pt>
                  <c:pt idx="3392">
                    <c:v>20:38:23</c:v>
                  </c:pt>
                  <c:pt idx="3393">
                    <c:v>20:53:23</c:v>
                  </c:pt>
                  <c:pt idx="3394">
                    <c:v>21:08:23</c:v>
                  </c:pt>
                  <c:pt idx="3395">
                    <c:v>21:23:23</c:v>
                  </c:pt>
                  <c:pt idx="3396">
                    <c:v>21:38:23</c:v>
                  </c:pt>
                  <c:pt idx="3397">
                    <c:v>21:53:23</c:v>
                  </c:pt>
                  <c:pt idx="3398">
                    <c:v>22:08:23</c:v>
                  </c:pt>
                  <c:pt idx="3399">
                    <c:v>22:23:23</c:v>
                  </c:pt>
                  <c:pt idx="3400">
                    <c:v>22:38:23</c:v>
                  </c:pt>
                  <c:pt idx="3401">
                    <c:v>22:53:23</c:v>
                  </c:pt>
                  <c:pt idx="3402">
                    <c:v>23:08:23</c:v>
                  </c:pt>
                  <c:pt idx="3403">
                    <c:v>23:23:23</c:v>
                  </c:pt>
                  <c:pt idx="3404">
                    <c:v>23:38:23</c:v>
                  </c:pt>
                  <c:pt idx="3405">
                    <c:v>23:53:23</c:v>
                  </c:pt>
                  <c:pt idx="3406">
                    <c:v>0:08:23</c:v>
                  </c:pt>
                  <c:pt idx="3407">
                    <c:v>0:23:23</c:v>
                  </c:pt>
                  <c:pt idx="3408">
                    <c:v>0:38:23</c:v>
                  </c:pt>
                  <c:pt idx="3409">
                    <c:v>0:53:23</c:v>
                  </c:pt>
                  <c:pt idx="3410">
                    <c:v>1:08:23</c:v>
                  </c:pt>
                  <c:pt idx="3411">
                    <c:v>1:23:23</c:v>
                  </c:pt>
                  <c:pt idx="3412">
                    <c:v>1:38:23</c:v>
                  </c:pt>
                  <c:pt idx="3413">
                    <c:v>1:53:23</c:v>
                  </c:pt>
                  <c:pt idx="3414">
                    <c:v>2:08:23</c:v>
                  </c:pt>
                  <c:pt idx="3415">
                    <c:v>2:23:23</c:v>
                  </c:pt>
                  <c:pt idx="3416">
                    <c:v>2:38:23</c:v>
                  </c:pt>
                  <c:pt idx="3417">
                    <c:v>2:53:23</c:v>
                  </c:pt>
                  <c:pt idx="3418">
                    <c:v>3:08:23</c:v>
                  </c:pt>
                  <c:pt idx="3419">
                    <c:v>3:23:23</c:v>
                  </c:pt>
                  <c:pt idx="3420">
                    <c:v>3:38:23</c:v>
                  </c:pt>
                  <c:pt idx="3421">
                    <c:v>3:53:23</c:v>
                  </c:pt>
                  <c:pt idx="3422">
                    <c:v>4:08:23</c:v>
                  </c:pt>
                  <c:pt idx="3423">
                    <c:v>4:23:23</c:v>
                  </c:pt>
                  <c:pt idx="3424">
                    <c:v>4:38:23</c:v>
                  </c:pt>
                  <c:pt idx="3425">
                    <c:v>4:53:23</c:v>
                  </c:pt>
                  <c:pt idx="3426">
                    <c:v>5:08:23</c:v>
                  </c:pt>
                  <c:pt idx="3427">
                    <c:v>5:23:23</c:v>
                  </c:pt>
                  <c:pt idx="3428">
                    <c:v>5:38:23</c:v>
                  </c:pt>
                  <c:pt idx="3429">
                    <c:v>5:53:23</c:v>
                  </c:pt>
                  <c:pt idx="3430">
                    <c:v>6:08:23</c:v>
                  </c:pt>
                  <c:pt idx="3431">
                    <c:v>6:23:23</c:v>
                  </c:pt>
                  <c:pt idx="3432">
                    <c:v>6:38:23</c:v>
                  </c:pt>
                  <c:pt idx="3433">
                    <c:v>6:53:23</c:v>
                  </c:pt>
                  <c:pt idx="3434">
                    <c:v>7:08:23</c:v>
                  </c:pt>
                  <c:pt idx="3435">
                    <c:v>7:23:23</c:v>
                  </c:pt>
                  <c:pt idx="3436">
                    <c:v>7:38:23</c:v>
                  </c:pt>
                  <c:pt idx="3437">
                    <c:v>7:53:23</c:v>
                  </c:pt>
                  <c:pt idx="3438">
                    <c:v>8:08:23</c:v>
                  </c:pt>
                  <c:pt idx="3439">
                    <c:v>8:23:23</c:v>
                  </c:pt>
                  <c:pt idx="3440">
                    <c:v>8:38:23</c:v>
                  </c:pt>
                  <c:pt idx="3441">
                    <c:v>8:53:23</c:v>
                  </c:pt>
                  <c:pt idx="3442">
                    <c:v>9:08:23</c:v>
                  </c:pt>
                  <c:pt idx="3443">
                    <c:v>9:23:23</c:v>
                  </c:pt>
                  <c:pt idx="3444">
                    <c:v>9:38:23</c:v>
                  </c:pt>
                  <c:pt idx="3445">
                    <c:v>9:53:23</c:v>
                  </c:pt>
                  <c:pt idx="3446">
                    <c:v>10:08:23</c:v>
                  </c:pt>
                  <c:pt idx="3447">
                    <c:v>10:23:23</c:v>
                  </c:pt>
                  <c:pt idx="3448">
                    <c:v>10:38:23</c:v>
                  </c:pt>
                  <c:pt idx="3449">
                    <c:v>10:53:23</c:v>
                  </c:pt>
                  <c:pt idx="3450">
                    <c:v>11:08:23</c:v>
                  </c:pt>
                  <c:pt idx="3451">
                    <c:v>11:23:23</c:v>
                  </c:pt>
                  <c:pt idx="3452">
                    <c:v>11:38:23</c:v>
                  </c:pt>
                  <c:pt idx="3453">
                    <c:v>11:53:23</c:v>
                  </c:pt>
                  <c:pt idx="3454">
                    <c:v>12:08:23</c:v>
                  </c:pt>
                  <c:pt idx="3455">
                    <c:v>12:23:23</c:v>
                  </c:pt>
                  <c:pt idx="3456">
                    <c:v>12:38:23</c:v>
                  </c:pt>
                  <c:pt idx="3457">
                    <c:v>12:53:23</c:v>
                  </c:pt>
                  <c:pt idx="3458">
                    <c:v>13:08:23</c:v>
                  </c:pt>
                  <c:pt idx="3459">
                    <c:v>13:23:23</c:v>
                  </c:pt>
                  <c:pt idx="3460">
                    <c:v>13:38:23</c:v>
                  </c:pt>
                  <c:pt idx="3461">
                    <c:v>13:53:23</c:v>
                  </c:pt>
                  <c:pt idx="3462">
                    <c:v>14:08:23</c:v>
                  </c:pt>
                  <c:pt idx="3463">
                    <c:v>14:23:23</c:v>
                  </c:pt>
                  <c:pt idx="3464">
                    <c:v>14:38:23</c:v>
                  </c:pt>
                  <c:pt idx="3465">
                    <c:v>14:53:23</c:v>
                  </c:pt>
                  <c:pt idx="3466">
                    <c:v>15:08:23</c:v>
                  </c:pt>
                  <c:pt idx="3467">
                    <c:v>15:23:23</c:v>
                  </c:pt>
                  <c:pt idx="3468">
                    <c:v>15:38:23</c:v>
                  </c:pt>
                  <c:pt idx="3469">
                    <c:v>15:53:23</c:v>
                  </c:pt>
                  <c:pt idx="3470">
                    <c:v>16:08:23</c:v>
                  </c:pt>
                  <c:pt idx="3471">
                    <c:v>16:23:23</c:v>
                  </c:pt>
                  <c:pt idx="3472">
                    <c:v>16:38:23</c:v>
                  </c:pt>
                  <c:pt idx="3473">
                    <c:v>16:53:23</c:v>
                  </c:pt>
                  <c:pt idx="3474">
                    <c:v>17:08:23</c:v>
                  </c:pt>
                  <c:pt idx="3475">
                    <c:v>17:23:23</c:v>
                  </c:pt>
                  <c:pt idx="3476">
                    <c:v>17:38:23</c:v>
                  </c:pt>
                  <c:pt idx="3477">
                    <c:v>17:53:23</c:v>
                  </c:pt>
                  <c:pt idx="3478">
                    <c:v>18:08:23</c:v>
                  </c:pt>
                  <c:pt idx="3479">
                    <c:v>18:23:23</c:v>
                  </c:pt>
                  <c:pt idx="3480">
                    <c:v>18:38:23</c:v>
                  </c:pt>
                  <c:pt idx="3481">
                    <c:v>18:53:23</c:v>
                  </c:pt>
                  <c:pt idx="3482">
                    <c:v>19:08:23</c:v>
                  </c:pt>
                  <c:pt idx="3483">
                    <c:v>19:23:23</c:v>
                  </c:pt>
                  <c:pt idx="3484">
                    <c:v>19:38:23</c:v>
                  </c:pt>
                  <c:pt idx="3485">
                    <c:v>19:53:23</c:v>
                  </c:pt>
                  <c:pt idx="3486">
                    <c:v>20:08:23</c:v>
                  </c:pt>
                  <c:pt idx="3487">
                    <c:v>20:23:23</c:v>
                  </c:pt>
                  <c:pt idx="3488">
                    <c:v>20:38:23</c:v>
                  </c:pt>
                  <c:pt idx="3489">
                    <c:v>20:53:23</c:v>
                  </c:pt>
                  <c:pt idx="3490">
                    <c:v>21:08:23</c:v>
                  </c:pt>
                  <c:pt idx="3491">
                    <c:v>21:23:23</c:v>
                  </c:pt>
                  <c:pt idx="3492">
                    <c:v>21:38:23</c:v>
                  </c:pt>
                  <c:pt idx="3493">
                    <c:v>21:53:23</c:v>
                  </c:pt>
                  <c:pt idx="3494">
                    <c:v>22:08:23</c:v>
                  </c:pt>
                  <c:pt idx="3495">
                    <c:v>22:23:23</c:v>
                  </c:pt>
                  <c:pt idx="3496">
                    <c:v>22:38:23</c:v>
                  </c:pt>
                  <c:pt idx="3497">
                    <c:v>22:53:23</c:v>
                  </c:pt>
                  <c:pt idx="3498">
                    <c:v>23:08:23</c:v>
                  </c:pt>
                  <c:pt idx="3499">
                    <c:v>23:23:23</c:v>
                  </c:pt>
                  <c:pt idx="3500">
                    <c:v>23:38:23</c:v>
                  </c:pt>
                  <c:pt idx="3501">
                    <c:v>23:53:23</c:v>
                  </c:pt>
                  <c:pt idx="3502">
                    <c:v>0:08:23</c:v>
                  </c:pt>
                  <c:pt idx="3503">
                    <c:v>0:23:23</c:v>
                  </c:pt>
                  <c:pt idx="3504">
                    <c:v>0:38:23</c:v>
                  </c:pt>
                  <c:pt idx="3505">
                    <c:v>0:53:23</c:v>
                  </c:pt>
                  <c:pt idx="3506">
                    <c:v>1:08:23</c:v>
                  </c:pt>
                  <c:pt idx="3507">
                    <c:v>1:23:23</c:v>
                  </c:pt>
                  <c:pt idx="3508">
                    <c:v>1:38:23</c:v>
                  </c:pt>
                  <c:pt idx="3509">
                    <c:v>1:53:23</c:v>
                  </c:pt>
                  <c:pt idx="3510">
                    <c:v>2:08:23</c:v>
                  </c:pt>
                  <c:pt idx="3511">
                    <c:v>2:23:23</c:v>
                  </c:pt>
                  <c:pt idx="3512">
                    <c:v>2:38:23</c:v>
                  </c:pt>
                  <c:pt idx="3513">
                    <c:v>2:53:23</c:v>
                  </c:pt>
                  <c:pt idx="3514">
                    <c:v>3:08:23</c:v>
                  </c:pt>
                  <c:pt idx="3515">
                    <c:v>3:23:23</c:v>
                  </c:pt>
                  <c:pt idx="3516">
                    <c:v>3:38:23</c:v>
                  </c:pt>
                  <c:pt idx="3517">
                    <c:v>3:53:23</c:v>
                  </c:pt>
                  <c:pt idx="3518">
                    <c:v>4:08:23</c:v>
                  </c:pt>
                  <c:pt idx="3519">
                    <c:v>4:23:23</c:v>
                  </c:pt>
                  <c:pt idx="3520">
                    <c:v>4:38:23</c:v>
                  </c:pt>
                  <c:pt idx="3521">
                    <c:v>4:53:23</c:v>
                  </c:pt>
                  <c:pt idx="3522">
                    <c:v>5:08:23</c:v>
                  </c:pt>
                  <c:pt idx="3523">
                    <c:v>5:23:23</c:v>
                  </c:pt>
                  <c:pt idx="3524">
                    <c:v>5:38:23</c:v>
                  </c:pt>
                  <c:pt idx="3525">
                    <c:v>5:53:23</c:v>
                  </c:pt>
                  <c:pt idx="3526">
                    <c:v>6:08:23</c:v>
                  </c:pt>
                  <c:pt idx="3527">
                    <c:v>6:23:23</c:v>
                  </c:pt>
                  <c:pt idx="3528">
                    <c:v>6:38:23</c:v>
                  </c:pt>
                  <c:pt idx="3529">
                    <c:v>6:53:23</c:v>
                  </c:pt>
                  <c:pt idx="3530">
                    <c:v>7:08:23</c:v>
                  </c:pt>
                  <c:pt idx="3531">
                    <c:v>7:23:23</c:v>
                  </c:pt>
                  <c:pt idx="3532">
                    <c:v>7:38:23</c:v>
                  </c:pt>
                  <c:pt idx="3533">
                    <c:v>7:53:23</c:v>
                  </c:pt>
                  <c:pt idx="3534">
                    <c:v>8:08:23</c:v>
                  </c:pt>
                  <c:pt idx="3535">
                    <c:v>8:23:23</c:v>
                  </c:pt>
                  <c:pt idx="3536">
                    <c:v>8:38:23</c:v>
                  </c:pt>
                  <c:pt idx="3537">
                    <c:v>8:53:23</c:v>
                  </c:pt>
                  <c:pt idx="3538">
                    <c:v>9:08:23</c:v>
                  </c:pt>
                  <c:pt idx="3539">
                    <c:v>9:23:23</c:v>
                  </c:pt>
                  <c:pt idx="3540">
                    <c:v>9:38:23</c:v>
                  </c:pt>
                  <c:pt idx="3541">
                    <c:v>9:53:23</c:v>
                  </c:pt>
                  <c:pt idx="3542">
                    <c:v>10:08:23</c:v>
                  </c:pt>
                  <c:pt idx="3543">
                    <c:v>10:23:23</c:v>
                  </c:pt>
                  <c:pt idx="3544">
                    <c:v>10:38:23</c:v>
                  </c:pt>
                  <c:pt idx="3545">
                    <c:v>10:53:23</c:v>
                  </c:pt>
                  <c:pt idx="3546">
                    <c:v>11:08:23</c:v>
                  </c:pt>
                  <c:pt idx="3547">
                    <c:v>11:23:23</c:v>
                  </c:pt>
                  <c:pt idx="3548">
                    <c:v>11:38:23</c:v>
                  </c:pt>
                  <c:pt idx="3549">
                    <c:v>11:53:23</c:v>
                  </c:pt>
                  <c:pt idx="3550">
                    <c:v>12:08:23</c:v>
                  </c:pt>
                  <c:pt idx="3551">
                    <c:v>12:23:23</c:v>
                  </c:pt>
                  <c:pt idx="3552">
                    <c:v>12:38:23</c:v>
                  </c:pt>
                  <c:pt idx="3553">
                    <c:v>12:53:23</c:v>
                  </c:pt>
                  <c:pt idx="3554">
                    <c:v>13:08:23</c:v>
                  </c:pt>
                  <c:pt idx="3555">
                    <c:v>13:23:23</c:v>
                  </c:pt>
                  <c:pt idx="3556">
                    <c:v>13:38:23</c:v>
                  </c:pt>
                  <c:pt idx="3557">
                    <c:v>13:53:23</c:v>
                  </c:pt>
                  <c:pt idx="3558">
                    <c:v>14:08:23</c:v>
                  </c:pt>
                  <c:pt idx="3559">
                    <c:v>14:23:23</c:v>
                  </c:pt>
                  <c:pt idx="3560">
                    <c:v>14:38:23</c:v>
                  </c:pt>
                  <c:pt idx="3561">
                    <c:v>14:53:23</c:v>
                  </c:pt>
                  <c:pt idx="3562">
                    <c:v>15:08:23</c:v>
                  </c:pt>
                  <c:pt idx="3563">
                    <c:v>15:23:23</c:v>
                  </c:pt>
                  <c:pt idx="3564">
                    <c:v>15:38:23</c:v>
                  </c:pt>
                  <c:pt idx="3565">
                    <c:v>15:53:23</c:v>
                  </c:pt>
                  <c:pt idx="3566">
                    <c:v>16:08:23</c:v>
                  </c:pt>
                  <c:pt idx="3567">
                    <c:v>16:23:23</c:v>
                  </c:pt>
                  <c:pt idx="3568">
                    <c:v>16:38:23</c:v>
                  </c:pt>
                  <c:pt idx="3569">
                    <c:v>16:53:23</c:v>
                  </c:pt>
                  <c:pt idx="3570">
                    <c:v>17:08:23</c:v>
                  </c:pt>
                  <c:pt idx="3571">
                    <c:v>17:23:23</c:v>
                  </c:pt>
                  <c:pt idx="3572">
                    <c:v>17:38:23</c:v>
                  </c:pt>
                  <c:pt idx="3573">
                    <c:v>17:53:23</c:v>
                  </c:pt>
                  <c:pt idx="3574">
                    <c:v>18:08:23</c:v>
                  </c:pt>
                  <c:pt idx="3575">
                    <c:v>18:23:23</c:v>
                  </c:pt>
                  <c:pt idx="3576">
                    <c:v>18:38:23</c:v>
                  </c:pt>
                  <c:pt idx="3577">
                    <c:v>18:53:23</c:v>
                  </c:pt>
                  <c:pt idx="3578">
                    <c:v>19:08:23</c:v>
                  </c:pt>
                  <c:pt idx="3579">
                    <c:v>19:23:23</c:v>
                  </c:pt>
                  <c:pt idx="3580">
                    <c:v>19:38:23</c:v>
                  </c:pt>
                  <c:pt idx="3581">
                    <c:v>19:53:23</c:v>
                  </c:pt>
                  <c:pt idx="3582">
                    <c:v>20:08:23</c:v>
                  </c:pt>
                  <c:pt idx="3583">
                    <c:v>20:23:23</c:v>
                  </c:pt>
                  <c:pt idx="3584">
                    <c:v>20:38:23</c:v>
                  </c:pt>
                  <c:pt idx="3585">
                    <c:v>20:53:23</c:v>
                  </c:pt>
                  <c:pt idx="3586">
                    <c:v>21:08:23</c:v>
                  </c:pt>
                  <c:pt idx="3587">
                    <c:v>21:23:23</c:v>
                  </c:pt>
                  <c:pt idx="3588">
                    <c:v>21:38:23</c:v>
                  </c:pt>
                  <c:pt idx="3589">
                    <c:v>21:53:23</c:v>
                  </c:pt>
                  <c:pt idx="3590">
                    <c:v>22:08:23</c:v>
                  </c:pt>
                  <c:pt idx="3591">
                    <c:v>22:23:23</c:v>
                  </c:pt>
                  <c:pt idx="3592">
                    <c:v>22:38:23</c:v>
                  </c:pt>
                  <c:pt idx="3593">
                    <c:v>22:53:23</c:v>
                  </c:pt>
                  <c:pt idx="3594">
                    <c:v>23:08:23</c:v>
                  </c:pt>
                  <c:pt idx="3595">
                    <c:v>23:23:23</c:v>
                  </c:pt>
                  <c:pt idx="3596">
                    <c:v>23:38:23</c:v>
                  </c:pt>
                  <c:pt idx="3597">
                    <c:v>23:53:23</c:v>
                  </c:pt>
                  <c:pt idx="3598">
                    <c:v>0:08:23</c:v>
                  </c:pt>
                  <c:pt idx="3599">
                    <c:v>0:23:23</c:v>
                  </c:pt>
                  <c:pt idx="3600">
                    <c:v>0:38:23</c:v>
                  </c:pt>
                  <c:pt idx="3601">
                    <c:v>0:53:23</c:v>
                  </c:pt>
                  <c:pt idx="3602">
                    <c:v>1:08:23</c:v>
                  </c:pt>
                  <c:pt idx="3603">
                    <c:v>1:23:23</c:v>
                  </c:pt>
                  <c:pt idx="3604">
                    <c:v>1:38:23</c:v>
                  </c:pt>
                  <c:pt idx="3605">
                    <c:v>1:53:23</c:v>
                  </c:pt>
                  <c:pt idx="3606">
                    <c:v>2:08:23</c:v>
                  </c:pt>
                  <c:pt idx="3607">
                    <c:v>2:23:23</c:v>
                  </c:pt>
                  <c:pt idx="3608">
                    <c:v>2:38:23</c:v>
                  </c:pt>
                  <c:pt idx="3609">
                    <c:v>2:53:23</c:v>
                  </c:pt>
                  <c:pt idx="3610">
                    <c:v>3:08:23</c:v>
                  </c:pt>
                  <c:pt idx="3611">
                    <c:v>3:23:23</c:v>
                  </c:pt>
                  <c:pt idx="3612">
                    <c:v>3:38:23</c:v>
                  </c:pt>
                  <c:pt idx="3613">
                    <c:v>3:53:23</c:v>
                  </c:pt>
                  <c:pt idx="3614">
                    <c:v>4:08:23</c:v>
                  </c:pt>
                  <c:pt idx="3615">
                    <c:v>4:23:23</c:v>
                  </c:pt>
                  <c:pt idx="3616">
                    <c:v>4:38:23</c:v>
                  </c:pt>
                  <c:pt idx="3617">
                    <c:v>4:53:23</c:v>
                  </c:pt>
                  <c:pt idx="3618">
                    <c:v>5:08:23</c:v>
                  </c:pt>
                  <c:pt idx="3619">
                    <c:v>5:23:23</c:v>
                  </c:pt>
                  <c:pt idx="3620">
                    <c:v>5:38:23</c:v>
                  </c:pt>
                  <c:pt idx="3621">
                    <c:v>5:53:23</c:v>
                  </c:pt>
                  <c:pt idx="3622">
                    <c:v>6:08:23</c:v>
                  </c:pt>
                  <c:pt idx="3623">
                    <c:v>6:23:23</c:v>
                  </c:pt>
                  <c:pt idx="3624">
                    <c:v>6:38:23</c:v>
                  </c:pt>
                  <c:pt idx="3625">
                    <c:v>6:53:23</c:v>
                  </c:pt>
                  <c:pt idx="3626">
                    <c:v>7:08:23</c:v>
                  </c:pt>
                  <c:pt idx="3627">
                    <c:v>7:23:23</c:v>
                  </c:pt>
                  <c:pt idx="3628">
                    <c:v>7:38:23</c:v>
                  </c:pt>
                  <c:pt idx="3629">
                    <c:v>7:53:23</c:v>
                  </c:pt>
                  <c:pt idx="3630">
                    <c:v>8:08:23</c:v>
                  </c:pt>
                  <c:pt idx="3631">
                    <c:v>8:23:23</c:v>
                  </c:pt>
                  <c:pt idx="3632">
                    <c:v>8:38:23</c:v>
                  </c:pt>
                  <c:pt idx="3633">
                    <c:v>8:53:23</c:v>
                  </c:pt>
                  <c:pt idx="3634">
                    <c:v>9:08:23</c:v>
                  </c:pt>
                  <c:pt idx="3635">
                    <c:v>9:23:23</c:v>
                  </c:pt>
                  <c:pt idx="3636">
                    <c:v>9:38:23</c:v>
                  </c:pt>
                  <c:pt idx="3637">
                    <c:v>9:53:23</c:v>
                  </c:pt>
                  <c:pt idx="3638">
                    <c:v>10:08:23</c:v>
                  </c:pt>
                  <c:pt idx="3639">
                    <c:v>10:23:23</c:v>
                  </c:pt>
                  <c:pt idx="3640">
                    <c:v>10:38:23</c:v>
                  </c:pt>
                  <c:pt idx="3641">
                    <c:v>10:53:23</c:v>
                  </c:pt>
                  <c:pt idx="3642">
                    <c:v>11:08:23</c:v>
                  </c:pt>
                  <c:pt idx="3643">
                    <c:v>11:23:23</c:v>
                  </c:pt>
                  <c:pt idx="3644">
                    <c:v>11:38:23</c:v>
                  </c:pt>
                  <c:pt idx="3645">
                    <c:v>11:53:23</c:v>
                  </c:pt>
                  <c:pt idx="3646">
                    <c:v>12:08:23</c:v>
                  </c:pt>
                  <c:pt idx="3647">
                    <c:v>12:23:23</c:v>
                  </c:pt>
                  <c:pt idx="3648">
                    <c:v>12:38:23</c:v>
                  </c:pt>
                  <c:pt idx="3649">
                    <c:v>12:53:23</c:v>
                  </c:pt>
                  <c:pt idx="3650">
                    <c:v>13:08:23</c:v>
                  </c:pt>
                  <c:pt idx="3651">
                    <c:v>13:23:23</c:v>
                  </c:pt>
                  <c:pt idx="3652">
                    <c:v>13:38:23</c:v>
                  </c:pt>
                  <c:pt idx="3653">
                    <c:v>13:53:23</c:v>
                  </c:pt>
                  <c:pt idx="3654">
                    <c:v>14:08:23</c:v>
                  </c:pt>
                  <c:pt idx="3655">
                    <c:v>14:23:23</c:v>
                  </c:pt>
                  <c:pt idx="3656">
                    <c:v>14:38:23</c:v>
                  </c:pt>
                  <c:pt idx="3657">
                    <c:v>14:53:23</c:v>
                  </c:pt>
                  <c:pt idx="3658">
                    <c:v>15:08:23</c:v>
                  </c:pt>
                  <c:pt idx="3659">
                    <c:v>15:23:23</c:v>
                  </c:pt>
                  <c:pt idx="3660">
                    <c:v>15:38:23</c:v>
                  </c:pt>
                  <c:pt idx="3661">
                    <c:v>15:53:23</c:v>
                  </c:pt>
                  <c:pt idx="3662">
                    <c:v>16:08:23</c:v>
                  </c:pt>
                  <c:pt idx="3663">
                    <c:v>16:23:23</c:v>
                  </c:pt>
                  <c:pt idx="3664">
                    <c:v>16:38:23</c:v>
                  </c:pt>
                  <c:pt idx="3665">
                    <c:v>16:53:23</c:v>
                  </c:pt>
                  <c:pt idx="3666">
                    <c:v>17:08:23</c:v>
                  </c:pt>
                  <c:pt idx="3667">
                    <c:v>17:23:23</c:v>
                  </c:pt>
                  <c:pt idx="3668">
                    <c:v>17:38:23</c:v>
                  </c:pt>
                  <c:pt idx="3669">
                    <c:v>17:53:23</c:v>
                  </c:pt>
                  <c:pt idx="3670">
                    <c:v>18:08:23</c:v>
                  </c:pt>
                  <c:pt idx="3671">
                    <c:v>18:23:23</c:v>
                  </c:pt>
                  <c:pt idx="3672">
                    <c:v>18:38:23</c:v>
                  </c:pt>
                  <c:pt idx="3673">
                    <c:v>18:53:23</c:v>
                  </c:pt>
                  <c:pt idx="3674">
                    <c:v>19:08:23</c:v>
                  </c:pt>
                  <c:pt idx="3675">
                    <c:v>19:23:23</c:v>
                  </c:pt>
                  <c:pt idx="3676">
                    <c:v>19:38:23</c:v>
                  </c:pt>
                  <c:pt idx="3677">
                    <c:v>19:53:23</c:v>
                  </c:pt>
                  <c:pt idx="3678">
                    <c:v>20:08:23</c:v>
                  </c:pt>
                  <c:pt idx="3679">
                    <c:v>20:23:23</c:v>
                  </c:pt>
                  <c:pt idx="3680">
                    <c:v>20:38:23</c:v>
                  </c:pt>
                  <c:pt idx="3681">
                    <c:v>20:53:23</c:v>
                  </c:pt>
                  <c:pt idx="3682">
                    <c:v>21:08:23</c:v>
                  </c:pt>
                  <c:pt idx="3683">
                    <c:v>21:23:23</c:v>
                  </c:pt>
                  <c:pt idx="3684">
                    <c:v>21:38:23</c:v>
                  </c:pt>
                  <c:pt idx="3685">
                    <c:v>21:53:23</c:v>
                  </c:pt>
                  <c:pt idx="3686">
                    <c:v>22:08:23</c:v>
                  </c:pt>
                  <c:pt idx="3687">
                    <c:v>22:23:23</c:v>
                  </c:pt>
                  <c:pt idx="3688">
                    <c:v>22:38:23</c:v>
                  </c:pt>
                  <c:pt idx="3689">
                    <c:v>22:53:23</c:v>
                  </c:pt>
                  <c:pt idx="3690">
                    <c:v>23:08:23</c:v>
                  </c:pt>
                  <c:pt idx="3691">
                    <c:v>23:23:23</c:v>
                  </c:pt>
                  <c:pt idx="3692">
                    <c:v>23:38:23</c:v>
                  </c:pt>
                  <c:pt idx="3693">
                    <c:v>23:53:23</c:v>
                  </c:pt>
                  <c:pt idx="3694">
                    <c:v>0:08:23</c:v>
                  </c:pt>
                  <c:pt idx="3695">
                    <c:v>0:23:23</c:v>
                  </c:pt>
                  <c:pt idx="3696">
                    <c:v>0:38:23</c:v>
                  </c:pt>
                  <c:pt idx="3697">
                    <c:v>0:53:23</c:v>
                  </c:pt>
                  <c:pt idx="3698">
                    <c:v>1:08:23</c:v>
                  </c:pt>
                  <c:pt idx="3699">
                    <c:v>1:23:23</c:v>
                  </c:pt>
                  <c:pt idx="3700">
                    <c:v>1:38:23</c:v>
                  </c:pt>
                  <c:pt idx="3701">
                    <c:v>1:53:23</c:v>
                  </c:pt>
                  <c:pt idx="3702">
                    <c:v>2:08:23</c:v>
                  </c:pt>
                  <c:pt idx="3703">
                    <c:v>2:23:23</c:v>
                  </c:pt>
                  <c:pt idx="3704">
                    <c:v>2:38:23</c:v>
                  </c:pt>
                  <c:pt idx="3705">
                    <c:v>2:53:23</c:v>
                  </c:pt>
                  <c:pt idx="3706">
                    <c:v>3:08:23</c:v>
                  </c:pt>
                  <c:pt idx="3707">
                    <c:v>3:23:23</c:v>
                  </c:pt>
                  <c:pt idx="3708">
                    <c:v>3:38:23</c:v>
                  </c:pt>
                  <c:pt idx="3709">
                    <c:v>3:53:23</c:v>
                  </c:pt>
                  <c:pt idx="3710">
                    <c:v>4:08:23</c:v>
                  </c:pt>
                  <c:pt idx="3711">
                    <c:v>4:23:23</c:v>
                  </c:pt>
                  <c:pt idx="3712">
                    <c:v>4:38:23</c:v>
                  </c:pt>
                  <c:pt idx="3713">
                    <c:v>4:53:23</c:v>
                  </c:pt>
                  <c:pt idx="3714">
                    <c:v>5:08:23</c:v>
                  </c:pt>
                  <c:pt idx="3715">
                    <c:v>5:23:23</c:v>
                  </c:pt>
                  <c:pt idx="3716">
                    <c:v>5:38:23</c:v>
                  </c:pt>
                  <c:pt idx="3717">
                    <c:v>5:53:23</c:v>
                  </c:pt>
                  <c:pt idx="3718">
                    <c:v>6:08:23</c:v>
                  </c:pt>
                  <c:pt idx="3719">
                    <c:v>6:23:23</c:v>
                  </c:pt>
                  <c:pt idx="3720">
                    <c:v>6:38:23</c:v>
                  </c:pt>
                  <c:pt idx="3721">
                    <c:v>6:53:23</c:v>
                  </c:pt>
                  <c:pt idx="3722">
                    <c:v>7:08:23</c:v>
                  </c:pt>
                  <c:pt idx="3723">
                    <c:v>7:23:23</c:v>
                  </c:pt>
                  <c:pt idx="3724">
                    <c:v>7:38:23</c:v>
                  </c:pt>
                  <c:pt idx="3725">
                    <c:v>7:53:23</c:v>
                  </c:pt>
                  <c:pt idx="3726">
                    <c:v>8:08:23</c:v>
                  </c:pt>
                  <c:pt idx="3727">
                    <c:v>8:23:23</c:v>
                  </c:pt>
                  <c:pt idx="3728">
                    <c:v>8:38:23</c:v>
                  </c:pt>
                  <c:pt idx="3729">
                    <c:v>8:53:23</c:v>
                  </c:pt>
                  <c:pt idx="3730">
                    <c:v>9:08:23</c:v>
                  </c:pt>
                  <c:pt idx="3731">
                    <c:v>9:23:23</c:v>
                  </c:pt>
                  <c:pt idx="3732">
                    <c:v>9:38:23</c:v>
                  </c:pt>
                  <c:pt idx="3733">
                    <c:v>9:53:23</c:v>
                  </c:pt>
                  <c:pt idx="3734">
                    <c:v>10:08:23</c:v>
                  </c:pt>
                  <c:pt idx="3735">
                    <c:v>10:23:23</c:v>
                  </c:pt>
                  <c:pt idx="3736">
                    <c:v>10:38:23</c:v>
                  </c:pt>
                  <c:pt idx="3737">
                    <c:v>10:53:23</c:v>
                  </c:pt>
                  <c:pt idx="3738">
                    <c:v>11:08:23</c:v>
                  </c:pt>
                  <c:pt idx="3739">
                    <c:v>11:23:23</c:v>
                  </c:pt>
                  <c:pt idx="3740">
                    <c:v>11:38:23</c:v>
                  </c:pt>
                  <c:pt idx="3741">
                    <c:v>11:53:23</c:v>
                  </c:pt>
                  <c:pt idx="3742">
                    <c:v>12:08:23</c:v>
                  </c:pt>
                  <c:pt idx="3743">
                    <c:v>12:23:23</c:v>
                  </c:pt>
                  <c:pt idx="3744">
                    <c:v>12:38:23</c:v>
                  </c:pt>
                  <c:pt idx="3745">
                    <c:v>12:53:23</c:v>
                  </c:pt>
                  <c:pt idx="3746">
                    <c:v>13:08:23</c:v>
                  </c:pt>
                  <c:pt idx="3747">
                    <c:v>13:23:23</c:v>
                  </c:pt>
                  <c:pt idx="3748">
                    <c:v>13:38:23</c:v>
                  </c:pt>
                  <c:pt idx="3749">
                    <c:v>13:53:23</c:v>
                  </c:pt>
                  <c:pt idx="3750">
                    <c:v>14:08:23</c:v>
                  </c:pt>
                  <c:pt idx="3751">
                    <c:v>14:23:23</c:v>
                  </c:pt>
                  <c:pt idx="3752">
                    <c:v>14:38:23</c:v>
                  </c:pt>
                  <c:pt idx="3753">
                    <c:v>14:53:23</c:v>
                  </c:pt>
                  <c:pt idx="3754">
                    <c:v>15:08:23</c:v>
                  </c:pt>
                  <c:pt idx="3755">
                    <c:v>15:23:23</c:v>
                  </c:pt>
                  <c:pt idx="3756">
                    <c:v>15:38:23</c:v>
                  </c:pt>
                  <c:pt idx="3757">
                    <c:v>15:53:23</c:v>
                  </c:pt>
                  <c:pt idx="3758">
                    <c:v>16:08:23</c:v>
                  </c:pt>
                  <c:pt idx="3759">
                    <c:v>16:23:23</c:v>
                  </c:pt>
                  <c:pt idx="3760">
                    <c:v>16:38:23</c:v>
                  </c:pt>
                  <c:pt idx="3761">
                    <c:v>16:53:23</c:v>
                  </c:pt>
                  <c:pt idx="3762">
                    <c:v>17:08:23</c:v>
                  </c:pt>
                  <c:pt idx="3763">
                    <c:v>17:23:23</c:v>
                  </c:pt>
                  <c:pt idx="3764">
                    <c:v>17:38:23</c:v>
                  </c:pt>
                  <c:pt idx="3765">
                    <c:v>17:53:23</c:v>
                  </c:pt>
                  <c:pt idx="3766">
                    <c:v>18:08:23</c:v>
                  </c:pt>
                  <c:pt idx="3767">
                    <c:v>18:23:23</c:v>
                  </c:pt>
                  <c:pt idx="3768">
                    <c:v>18:38:23</c:v>
                  </c:pt>
                  <c:pt idx="3769">
                    <c:v>18:53:23</c:v>
                  </c:pt>
                  <c:pt idx="3770">
                    <c:v>19:08:23</c:v>
                  </c:pt>
                  <c:pt idx="3771">
                    <c:v>19:23:23</c:v>
                  </c:pt>
                  <c:pt idx="3772">
                    <c:v>19:38:23</c:v>
                  </c:pt>
                  <c:pt idx="3773">
                    <c:v>19:53:23</c:v>
                  </c:pt>
                  <c:pt idx="3774">
                    <c:v>20:08:23</c:v>
                  </c:pt>
                  <c:pt idx="3775">
                    <c:v>20:23:23</c:v>
                  </c:pt>
                  <c:pt idx="3776">
                    <c:v>20:38:23</c:v>
                  </c:pt>
                  <c:pt idx="3777">
                    <c:v>20:53:23</c:v>
                  </c:pt>
                  <c:pt idx="3778">
                    <c:v>21:08:23</c:v>
                  </c:pt>
                  <c:pt idx="3779">
                    <c:v>21:23:23</c:v>
                  </c:pt>
                  <c:pt idx="3780">
                    <c:v>21:38:23</c:v>
                  </c:pt>
                  <c:pt idx="3781">
                    <c:v>21:53:23</c:v>
                  </c:pt>
                  <c:pt idx="3782">
                    <c:v>22:08:23</c:v>
                  </c:pt>
                  <c:pt idx="3783">
                    <c:v>22:23:23</c:v>
                  </c:pt>
                  <c:pt idx="3784">
                    <c:v>22:38:23</c:v>
                  </c:pt>
                  <c:pt idx="3785">
                    <c:v>22:53:23</c:v>
                  </c:pt>
                  <c:pt idx="3786">
                    <c:v>23:08:23</c:v>
                  </c:pt>
                  <c:pt idx="3787">
                    <c:v>23:23:23</c:v>
                  </c:pt>
                  <c:pt idx="3788">
                    <c:v>23:38:23</c:v>
                  </c:pt>
                  <c:pt idx="3789">
                    <c:v>23:53:23</c:v>
                  </c:pt>
                  <c:pt idx="3790">
                    <c:v>0:08:23</c:v>
                  </c:pt>
                  <c:pt idx="3791">
                    <c:v>0:23:23</c:v>
                  </c:pt>
                  <c:pt idx="3792">
                    <c:v>0:38:23</c:v>
                  </c:pt>
                  <c:pt idx="3793">
                    <c:v>0:53:23</c:v>
                  </c:pt>
                  <c:pt idx="3794">
                    <c:v>1:08:23</c:v>
                  </c:pt>
                  <c:pt idx="3795">
                    <c:v>1:23:23</c:v>
                  </c:pt>
                  <c:pt idx="3796">
                    <c:v>1:38:23</c:v>
                  </c:pt>
                  <c:pt idx="3797">
                    <c:v>1:53:23</c:v>
                  </c:pt>
                  <c:pt idx="3798">
                    <c:v>2:08:23</c:v>
                  </c:pt>
                  <c:pt idx="3799">
                    <c:v>2:23:23</c:v>
                  </c:pt>
                  <c:pt idx="3800">
                    <c:v>2:38:23</c:v>
                  </c:pt>
                  <c:pt idx="3801">
                    <c:v>2:53:23</c:v>
                  </c:pt>
                  <c:pt idx="3802">
                    <c:v>3:08:23</c:v>
                  </c:pt>
                  <c:pt idx="3803">
                    <c:v>3:23:23</c:v>
                  </c:pt>
                  <c:pt idx="3804">
                    <c:v>3:38:23</c:v>
                  </c:pt>
                  <c:pt idx="3805">
                    <c:v>3:53:23</c:v>
                  </c:pt>
                  <c:pt idx="3806">
                    <c:v>4:08:23</c:v>
                  </c:pt>
                  <c:pt idx="3807">
                    <c:v>4:23:23</c:v>
                  </c:pt>
                  <c:pt idx="3808">
                    <c:v>4:38:23</c:v>
                  </c:pt>
                  <c:pt idx="3809">
                    <c:v>4:53:23</c:v>
                  </c:pt>
                  <c:pt idx="3810">
                    <c:v>5:08:23</c:v>
                  </c:pt>
                  <c:pt idx="3811">
                    <c:v>5:23:23</c:v>
                  </c:pt>
                  <c:pt idx="3812">
                    <c:v>5:38:23</c:v>
                  </c:pt>
                  <c:pt idx="3813">
                    <c:v>5:53:23</c:v>
                  </c:pt>
                  <c:pt idx="3814">
                    <c:v>6:08:23</c:v>
                  </c:pt>
                  <c:pt idx="3815">
                    <c:v>6:23:23</c:v>
                  </c:pt>
                  <c:pt idx="3816">
                    <c:v>6:38:23</c:v>
                  </c:pt>
                  <c:pt idx="3817">
                    <c:v>6:53:23</c:v>
                  </c:pt>
                  <c:pt idx="3818">
                    <c:v>7:08:23</c:v>
                  </c:pt>
                  <c:pt idx="3819">
                    <c:v>7:23:23</c:v>
                  </c:pt>
                  <c:pt idx="3820">
                    <c:v>7:38:23</c:v>
                  </c:pt>
                  <c:pt idx="3821">
                    <c:v>7:53:23</c:v>
                  </c:pt>
                  <c:pt idx="3822">
                    <c:v>8:08:23</c:v>
                  </c:pt>
                  <c:pt idx="3823">
                    <c:v>8:23:23</c:v>
                  </c:pt>
                  <c:pt idx="3824">
                    <c:v>8:38:23</c:v>
                  </c:pt>
                  <c:pt idx="3825">
                    <c:v>8:53:23</c:v>
                  </c:pt>
                  <c:pt idx="3826">
                    <c:v>9:08:23</c:v>
                  </c:pt>
                  <c:pt idx="3827">
                    <c:v>9:23:23</c:v>
                  </c:pt>
                  <c:pt idx="3828">
                    <c:v>9:38:23</c:v>
                  </c:pt>
                  <c:pt idx="3829">
                    <c:v>9:53:23</c:v>
                  </c:pt>
                  <c:pt idx="3830">
                    <c:v>10:08:23</c:v>
                  </c:pt>
                  <c:pt idx="3831">
                    <c:v>10:23:23</c:v>
                  </c:pt>
                  <c:pt idx="3832">
                    <c:v>10:38:23</c:v>
                  </c:pt>
                  <c:pt idx="3833">
                    <c:v>10:53:23</c:v>
                  </c:pt>
                  <c:pt idx="3834">
                    <c:v>11:08:23</c:v>
                  </c:pt>
                  <c:pt idx="3835">
                    <c:v>11:23:23</c:v>
                  </c:pt>
                  <c:pt idx="3836">
                    <c:v>11:38:23</c:v>
                  </c:pt>
                  <c:pt idx="3837">
                    <c:v>11:53:23</c:v>
                  </c:pt>
                  <c:pt idx="3838">
                    <c:v>12:08:23</c:v>
                  </c:pt>
                  <c:pt idx="3839">
                    <c:v>12:23:23</c:v>
                  </c:pt>
                  <c:pt idx="3840">
                    <c:v>12:38:23</c:v>
                  </c:pt>
                  <c:pt idx="3841">
                    <c:v>12:53:23</c:v>
                  </c:pt>
                  <c:pt idx="3842">
                    <c:v>13:08:23</c:v>
                  </c:pt>
                  <c:pt idx="3843">
                    <c:v>13:23:23</c:v>
                  </c:pt>
                  <c:pt idx="3844">
                    <c:v>13:38:23</c:v>
                  </c:pt>
                  <c:pt idx="3845">
                    <c:v>13:53:23</c:v>
                  </c:pt>
                  <c:pt idx="3846">
                    <c:v>14:08:23</c:v>
                  </c:pt>
                  <c:pt idx="3847">
                    <c:v>14:23:23</c:v>
                  </c:pt>
                  <c:pt idx="3848">
                    <c:v>14:38:23</c:v>
                  </c:pt>
                  <c:pt idx="3849">
                    <c:v>14:53:23</c:v>
                  </c:pt>
                  <c:pt idx="3850">
                    <c:v>15:08:23</c:v>
                  </c:pt>
                  <c:pt idx="3851">
                    <c:v>15:23:23</c:v>
                  </c:pt>
                  <c:pt idx="3852">
                    <c:v>15:38:23</c:v>
                  </c:pt>
                  <c:pt idx="3853">
                    <c:v>15:53:23</c:v>
                  </c:pt>
                  <c:pt idx="3854">
                    <c:v>16:08:23</c:v>
                  </c:pt>
                  <c:pt idx="3855">
                    <c:v>16:23:23</c:v>
                  </c:pt>
                  <c:pt idx="3856">
                    <c:v>16:38:23</c:v>
                  </c:pt>
                  <c:pt idx="3857">
                    <c:v>16:53:23</c:v>
                  </c:pt>
                  <c:pt idx="3858">
                    <c:v>17:08:23</c:v>
                  </c:pt>
                  <c:pt idx="3859">
                    <c:v>17:23:23</c:v>
                  </c:pt>
                  <c:pt idx="3860">
                    <c:v>17:38:23</c:v>
                  </c:pt>
                  <c:pt idx="3861">
                    <c:v>17:53:23</c:v>
                  </c:pt>
                  <c:pt idx="3862">
                    <c:v>18:08:23</c:v>
                  </c:pt>
                  <c:pt idx="3863">
                    <c:v>18:23:23</c:v>
                  </c:pt>
                  <c:pt idx="3864">
                    <c:v>18:38:23</c:v>
                  </c:pt>
                  <c:pt idx="3865">
                    <c:v>18:53:23</c:v>
                  </c:pt>
                  <c:pt idx="3866">
                    <c:v>19:08:23</c:v>
                  </c:pt>
                  <c:pt idx="3867">
                    <c:v>19:23:23</c:v>
                  </c:pt>
                  <c:pt idx="3868">
                    <c:v>19:38:23</c:v>
                  </c:pt>
                  <c:pt idx="3869">
                    <c:v>19:53:23</c:v>
                  </c:pt>
                  <c:pt idx="3870">
                    <c:v>20:08:23</c:v>
                  </c:pt>
                  <c:pt idx="3871">
                    <c:v>20:23:23</c:v>
                  </c:pt>
                  <c:pt idx="3872">
                    <c:v>20:38:23</c:v>
                  </c:pt>
                  <c:pt idx="3873">
                    <c:v>20:53:23</c:v>
                  </c:pt>
                  <c:pt idx="3874">
                    <c:v>21:08:23</c:v>
                  </c:pt>
                  <c:pt idx="3875">
                    <c:v>21:23:23</c:v>
                  </c:pt>
                  <c:pt idx="3876">
                    <c:v>21:38:23</c:v>
                  </c:pt>
                  <c:pt idx="3877">
                    <c:v>21:53:23</c:v>
                  </c:pt>
                  <c:pt idx="3878">
                    <c:v>22:08:23</c:v>
                  </c:pt>
                  <c:pt idx="3879">
                    <c:v>22:23:23</c:v>
                  </c:pt>
                  <c:pt idx="3880">
                    <c:v>22:38:23</c:v>
                  </c:pt>
                  <c:pt idx="3881">
                    <c:v>22:53:23</c:v>
                  </c:pt>
                  <c:pt idx="3882">
                    <c:v>23:08:23</c:v>
                  </c:pt>
                  <c:pt idx="3883">
                    <c:v>23:23:23</c:v>
                  </c:pt>
                  <c:pt idx="3884">
                    <c:v>23:38:23</c:v>
                  </c:pt>
                  <c:pt idx="3885">
                    <c:v>23:53:23</c:v>
                  </c:pt>
                  <c:pt idx="3886">
                    <c:v>0:08:23</c:v>
                  </c:pt>
                  <c:pt idx="3887">
                    <c:v>0:23:23</c:v>
                  </c:pt>
                  <c:pt idx="3888">
                    <c:v>0:38:23</c:v>
                  </c:pt>
                  <c:pt idx="3889">
                    <c:v>0:53:23</c:v>
                  </c:pt>
                  <c:pt idx="3890">
                    <c:v>1:08:23</c:v>
                  </c:pt>
                  <c:pt idx="3891">
                    <c:v>1:23:23</c:v>
                  </c:pt>
                  <c:pt idx="3892">
                    <c:v>1:38:23</c:v>
                  </c:pt>
                  <c:pt idx="3893">
                    <c:v>1:53:23</c:v>
                  </c:pt>
                  <c:pt idx="3894">
                    <c:v>2:08:23</c:v>
                  </c:pt>
                  <c:pt idx="3895">
                    <c:v>2:23:23</c:v>
                  </c:pt>
                  <c:pt idx="3896">
                    <c:v>2:38:23</c:v>
                  </c:pt>
                  <c:pt idx="3897">
                    <c:v>2:53:23</c:v>
                  </c:pt>
                  <c:pt idx="3898">
                    <c:v>3:08:23</c:v>
                  </c:pt>
                  <c:pt idx="3899">
                    <c:v>3:23:23</c:v>
                  </c:pt>
                  <c:pt idx="3900">
                    <c:v>3:38:23</c:v>
                  </c:pt>
                  <c:pt idx="3901">
                    <c:v>3:53:23</c:v>
                  </c:pt>
                  <c:pt idx="3902">
                    <c:v>4:08:23</c:v>
                  </c:pt>
                  <c:pt idx="3903">
                    <c:v>4:23:23</c:v>
                  </c:pt>
                  <c:pt idx="3904">
                    <c:v>4:38:23</c:v>
                  </c:pt>
                  <c:pt idx="3905">
                    <c:v>4:53:23</c:v>
                  </c:pt>
                  <c:pt idx="3906">
                    <c:v>5:08:23</c:v>
                  </c:pt>
                  <c:pt idx="3907">
                    <c:v>5:23:23</c:v>
                  </c:pt>
                  <c:pt idx="3908">
                    <c:v>5:38:23</c:v>
                  </c:pt>
                  <c:pt idx="3909">
                    <c:v>5:53:23</c:v>
                  </c:pt>
                  <c:pt idx="3910">
                    <c:v>6:08:23</c:v>
                  </c:pt>
                  <c:pt idx="3911">
                    <c:v>6:23:23</c:v>
                  </c:pt>
                  <c:pt idx="3912">
                    <c:v>6:38:23</c:v>
                  </c:pt>
                  <c:pt idx="3913">
                    <c:v>6:53:23</c:v>
                  </c:pt>
                  <c:pt idx="3914">
                    <c:v>7:08:23</c:v>
                  </c:pt>
                  <c:pt idx="3915">
                    <c:v>7:23:23</c:v>
                  </c:pt>
                  <c:pt idx="3916">
                    <c:v>7:38:23</c:v>
                  </c:pt>
                  <c:pt idx="3917">
                    <c:v>7:53:23</c:v>
                  </c:pt>
                  <c:pt idx="3918">
                    <c:v>8:08:23</c:v>
                  </c:pt>
                  <c:pt idx="3919">
                    <c:v>8:23:23</c:v>
                  </c:pt>
                  <c:pt idx="3920">
                    <c:v>8:38:23</c:v>
                  </c:pt>
                  <c:pt idx="3921">
                    <c:v>8:53:23</c:v>
                  </c:pt>
                  <c:pt idx="3922">
                    <c:v>9:08:23</c:v>
                  </c:pt>
                  <c:pt idx="3923">
                    <c:v>9:23:23</c:v>
                  </c:pt>
                  <c:pt idx="3924">
                    <c:v>9:38:23</c:v>
                  </c:pt>
                  <c:pt idx="3925">
                    <c:v>9:53:23</c:v>
                  </c:pt>
                  <c:pt idx="3926">
                    <c:v>10:08:23</c:v>
                  </c:pt>
                  <c:pt idx="3927">
                    <c:v>10:23:23</c:v>
                  </c:pt>
                  <c:pt idx="3928">
                    <c:v>10:38:23</c:v>
                  </c:pt>
                  <c:pt idx="3929">
                    <c:v>10:53:23</c:v>
                  </c:pt>
                  <c:pt idx="3930">
                    <c:v>11:08:23</c:v>
                  </c:pt>
                  <c:pt idx="3931">
                    <c:v>11:23:23</c:v>
                  </c:pt>
                  <c:pt idx="3932">
                    <c:v>11:38:23</c:v>
                  </c:pt>
                  <c:pt idx="3933">
                    <c:v>11:53:23</c:v>
                  </c:pt>
                  <c:pt idx="3934">
                    <c:v>12:08:23</c:v>
                  </c:pt>
                  <c:pt idx="3935">
                    <c:v>12:23:23</c:v>
                  </c:pt>
                  <c:pt idx="3936">
                    <c:v>12:38:23</c:v>
                  </c:pt>
                  <c:pt idx="3937">
                    <c:v>12:53:23</c:v>
                  </c:pt>
                  <c:pt idx="3938">
                    <c:v>13:08:23</c:v>
                  </c:pt>
                  <c:pt idx="3939">
                    <c:v>13:23:23</c:v>
                  </c:pt>
                  <c:pt idx="3940">
                    <c:v>13:38:23</c:v>
                  </c:pt>
                  <c:pt idx="3941">
                    <c:v>13:53:23</c:v>
                  </c:pt>
                  <c:pt idx="3942">
                    <c:v>14:08:23</c:v>
                  </c:pt>
                  <c:pt idx="3943">
                    <c:v>14:23:23</c:v>
                  </c:pt>
                  <c:pt idx="3944">
                    <c:v>14:38:23</c:v>
                  </c:pt>
                  <c:pt idx="3945">
                    <c:v>14:53:23</c:v>
                  </c:pt>
                  <c:pt idx="3946">
                    <c:v>15:08:23</c:v>
                  </c:pt>
                  <c:pt idx="3947">
                    <c:v>15:23:23</c:v>
                  </c:pt>
                  <c:pt idx="3948">
                    <c:v>15:38:23</c:v>
                  </c:pt>
                  <c:pt idx="3949">
                    <c:v>15:53:23</c:v>
                  </c:pt>
                  <c:pt idx="3950">
                    <c:v>16:08:23</c:v>
                  </c:pt>
                  <c:pt idx="3951">
                    <c:v>16:23:23</c:v>
                  </c:pt>
                  <c:pt idx="3952">
                    <c:v>16:38:23</c:v>
                  </c:pt>
                  <c:pt idx="3953">
                    <c:v>16:53:23</c:v>
                  </c:pt>
                  <c:pt idx="3954">
                    <c:v>17:08:23</c:v>
                  </c:pt>
                  <c:pt idx="3955">
                    <c:v>17:23:23</c:v>
                  </c:pt>
                  <c:pt idx="3956">
                    <c:v>17:38:23</c:v>
                  </c:pt>
                  <c:pt idx="3957">
                    <c:v>17:53:23</c:v>
                  </c:pt>
                  <c:pt idx="3958">
                    <c:v>18:08:23</c:v>
                  </c:pt>
                  <c:pt idx="3959">
                    <c:v>18:23:23</c:v>
                  </c:pt>
                  <c:pt idx="3960">
                    <c:v>18:38:23</c:v>
                  </c:pt>
                  <c:pt idx="3961">
                    <c:v>18:53:23</c:v>
                  </c:pt>
                  <c:pt idx="3962">
                    <c:v>19:08:23</c:v>
                  </c:pt>
                  <c:pt idx="3963">
                    <c:v>19:23:23</c:v>
                  </c:pt>
                  <c:pt idx="3964">
                    <c:v>19:38:23</c:v>
                  </c:pt>
                  <c:pt idx="3965">
                    <c:v>19:53:23</c:v>
                  </c:pt>
                  <c:pt idx="3966">
                    <c:v>20:08:23</c:v>
                  </c:pt>
                  <c:pt idx="3967">
                    <c:v>20:23:23</c:v>
                  </c:pt>
                  <c:pt idx="3968">
                    <c:v>20:38:23</c:v>
                  </c:pt>
                  <c:pt idx="3969">
                    <c:v>20:53:23</c:v>
                  </c:pt>
                  <c:pt idx="3970">
                    <c:v>21:08:23</c:v>
                  </c:pt>
                  <c:pt idx="3971">
                    <c:v>21:23:23</c:v>
                  </c:pt>
                  <c:pt idx="3972">
                    <c:v>21:38:23</c:v>
                  </c:pt>
                  <c:pt idx="3973">
                    <c:v>21:53:23</c:v>
                  </c:pt>
                  <c:pt idx="3974">
                    <c:v>22:08:23</c:v>
                  </c:pt>
                  <c:pt idx="3975">
                    <c:v>22:23:23</c:v>
                  </c:pt>
                  <c:pt idx="3976">
                    <c:v>22:38:23</c:v>
                  </c:pt>
                  <c:pt idx="3977">
                    <c:v>22:53:23</c:v>
                  </c:pt>
                  <c:pt idx="3978">
                    <c:v>23:08:23</c:v>
                  </c:pt>
                  <c:pt idx="3979">
                    <c:v>23:23:23</c:v>
                  </c:pt>
                  <c:pt idx="3980">
                    <c:v>23:38:23</c:v>
                  </c:pt>
                  <c:pt idx="3981">
                    <c:v>23:53:23</c:v>
                  </c:pt>
                  <c:pt idx="3982">
                    <c:v>0:08:23</c:v>
                  </c:pt>
                  <c:pt idx="3983">
                    <c:v>0:23:23</c:v>
                  </c:pt>
                  <c:pt idx="3984">
                    <c:v>0:38:23</c:v>
                  </c:pt>
                  <c:pt idx="3985">
                    <c:v>0:53:23</c:v>
                  </c:pt>
                  <c:pt idx="3986">
                    <c:v>1:08:23</c:v>
                  </c:pt>
                  <c:pt idx="3987">
                    <c:v>1:23:23</c:v>
                  </c:pt>
                  <c:pt idx="3988">
                    <c:v>1:38:23</c:v>
                  </c:pt>
                  <c:pt idx="3989">
                    <c:v>1:53:23</c:v>
                  </c:pt>
                  <c:pt idx="3990">
                    <c:v>2:08:23</c:v>
                  </c:pt>
                  <c:pt idx="3991">
                    <c:v>2:23:23</c:v>
                  </c:pt>
                  <c:pt idx="3992">
                    <c:v>2:38:23</c:v>
                  </c:pt>
                  <c:pt idx="3993">
                    <c:v>2:53:23</c:v>
                  </c:pt>
                  <c:pt idx="3994">
                    <c:v>3:08:23</c:v>
                  </c:pt>
                  <c:pt idx="3995">
                    <c:v>3:23:23</c:v>
                  </c:pt>
                  <c:pt idx="3996">
                    <c:v>3:38:23</c:v>
                  </c:pt>
                  <c:pt idx="3997">
                    <c:v>3:53:23</c:v>
                  </c:pt>
                  <c:pt idx="3998">
                    <c:v>4:08:23</c:v>
                  </c:pt>
                  <c:pt idx="3999">
                    <c:v>4:23:23</c:v>
                  </c:pt>
                  <c:pt idx="4000">
                    <c:v>4:38:23</c:v>
                  </c:pt>
                  <c:pt idx="4001">
                    <c:v>4:53:23</c:v>
                  </c:pt>
                  <c:pt idx="4002">
                    <c:v>5:08:23</c:v>
                  </c:pt>
                  <c:pt idx="4003">
                    <c:v>5:23:23</c:v>
                  </c:pt>
                  <c:pt idx="4004">
                    <c:v>5:38:23</c:v>
                  </c:pt>
                  <c:pt idx="4005">
                    <c:v>5:53:23</c:v>
                  </c:pt>
                  <c:pt idx="4006">
                    <c:v>6:08:23</c:v>
                  </c:pt>
                  <c:pt idx="4007">
                    <c:v>6:23:23</c:v>
                  </c:pt>
                  <c:pt idx="4008">
                    <c:v>6:38:23</c:v>
                  </c:pt>
                  <c:pt idx="4009">
                    <c:v>6:53:23</c:v>
                  </c:pt>
                  <c:pt idx="4010">
                    <c:v>7:08:23</c:v>
                  </c:pt>
                  <c:pt idx="4011">
                    <c:v>7:23:23</c:v>
                  </c:pt>
                  <c:pt idx="4012">
                    <c:v>7:38:23</c:v>
                  </c:pt>
                  <c:pt idx="4013">
                    <c:v>7:53:23</c:v>
                  </c:pt>
                  <c:pt idx="4014">
                    <c:v>8:08:23</c:v>
                  </c:pt>
                  <c:pt idx="4015">
                    <c:v>8:23:23</c:v>
                  </c:pt>
                  <c:pt idx="4016">
                    <c:v>8:38:23</c:v>
                  </c:pt>
                  <c:pt idx="4017">
                    <c:v>8:53:23</c:v>
                  </c:pt>
                  <c:pt idx="4018">
                    <c:v>9:08:23</c:v>
                  </c:pt>
                  <c:pt idx="4019">
                    <c:v>9:23:23</c:v>
                  </c:pt>
                  <c:pt idx="4020">
                    <c:v>9:38:23</c:v>
                  </c:pt>
                  <c:pt idx="4021">
                    <c:v>9:53:23</c:v>
                  </c:pt>
                  <c:pt idx="4022">
                    <c:v>10:08:23</c:v>
                  </c:pt>
                  <c:pt idx="4023">
                    <c:v>10:23:23</c:v>
                  </c:pt>
                  <c:pt idx="4024">
                    <c:v>10:38:23</c:v>
                  </c:pt>
                  <c:pt idx="4025">
                    <c:v>10:53:23</c:v>
                  </c:pt>
                  <c:pt idx="4026">
                    <c:v>11:08:23</c:v>
                  </c:pt>
                  <c:pt idx="4027">
                    <c:v>11:23:23</c:v>
                  </c:pt>
                  <c:pt idx="4028">
                    <c:v>11:38:23</c:v>
                  </c:pt>
                  <c:pt idx="4029">
                    <c:v>11:53:23</c:v>
                  </c:pt>
                  <c:pt idx="4030">
                    <c:v>12:08:23</c:v>
                  </c:pt>
                  <c:pt idx="4031">
                    <c:v>12:23:23</c:v>
                  </c:pt>
                  <c:pt idx="4032">
                    <c:v>12:38:23</c:v>
                  </c:pt>
                  <c:pt idx="4033">
                    <c:v>12:53:23</c:v>
                  </c:pt>
                  <c:pt idx="4034">
                    <c:v>13:08:23</c:v>
                  </c:pt>
                  <c:pt idx="4035">
                    <c:v>13:23:23</c:v>
                  </c:pt>
                  <c:pt idx="4036">
                    <c:v>13:38:23</c:v>
                  </c:pt>
                  <c:pt idx="4037">
                    <c:v>13:53:23</c:v>
                  </c:pt>
                  <c:pt idx="4038">
                    <c:v>14:08:23</c:v>
                  </c:pt>
                  <c:pt idx="4039">
                    <c:v>14:23:23</c:v>
                  </c:pt>
                  <c:pt idx="4040">
                    <c:v>14:38:23</c:v>
                  </c:pt>
                  <c:pt idx="4041">
                    <c:v>14:53:23</c:v>
                  </c:pt>
                  <c:pt idx="4042">
                    <c:v>15:08:23</c:v>
                  </c:pt>
                  <c:pt idx="4043">
                    <c:v>15:23:23</c:v>
                  </c:pt>
                  <c:pt idx="4044">
                    <c:v>15:38:23</c:v>
                  </c:pt>
                  <c:pt idx="4045">
                    <c:v>15:53:23</c:v>
                  </c:pt>
                  <c:pt idx="4046">
                    <c:v>16:08:23</c:v>
                  </c:pt>
                  <c:pt idx="4047">
                    <c:v>16:23:23</c:v>
                  </c:pt>
                  <c:pt idx="4048">
                    <c:v>16:38:23</c:v>
                  </c:pt>
                  <c:pt idx="4049">
                    <c:v>16:53:23</c:v>
                  </c:pt>
                  <c:pt idx="4050">
                    <c:v>17:08:23</c:v>
                  </c:pt>
                  <c:pt idx="4051">
                    <c:v>17:23:23</c:v>
                  </c:pt>
                  <c:pt idx="4052">
                    <c:v>17:38:23</c:v>
                  </c:pt>
                  <c:pt idx="4053">
                    <c:v>17:53:23</c:v>
                  </c:pt>
                  <c:pt idx="4054">
                    <c:v>18:08:23</c:v>
                  </c:pt>
                  <c:pt idx="4055">
                    <c:v>18:23:23</c:v>
                  </c:pt>
                  <c:pt idx="4056">
                    <c:v>18:38:23</c:v>
                  </c:pt>
                  <c:pt idx="4057">
                    <c:v>18:53:23</c:v>
                  </c:pt>
                  <c:pt idx="4058">
                    <c:v>19:08:23</c:v>
                  </c:pt>
                  <c:pt idx="4059">
                    <c:v>19:23:23</c:v>
                  </c:pt>
                  <c:pt idx="4060">
                    <c:v>19:38:23</c:v>
                  </c:pt>
                  <c:pt idx="4061">
                    <c:v>19:53:23</c:v>
                  </c:pt>
                  <c:pt idx="4062">
                    <c:v>20:08:23</c:v>
                  </c:pt>
                  <c:pt idx="4063">
                    <c:v>20:23:23</c:v>
                  </c:pt>
                  <c:pt idx="4064">
                    <c:v>20:38:23</c:v>
                  </c:pt>
                  <c:pt idx="4065">
                    <c:v>20:53:23</c:v>
                  </c:pt>
                  <c:pt idx="4066">
                    <c:v>21:08:23</c:v>
                  </c:pt>
                  <c:pt idx="4067">
                    <c:v>21:23:23</c:v>
                  </c:pt>
                  <c:pt idx="4068">
                    <c:v>21:38:23</c:v>
                  </c:pt>
                  <c:pt idx="4069">
                    <c:v>21:53:23</c:v>
                  </c:pt>
                  <c:pt idx="4070">
                    <c:v>22:08:23</c:v>
                  </c:pt>
                  <c:pt idx="4071">
                    <c:v>22:23:23</c:v>
                  </c:pt>
                  <c:pt idx="4072">
                    <c:v>22:38:23</c:v>
                  </c:pt>
                  <c:pt idx="4073">
                    <c:v>22:53:23</c:v>
                  </c:pt>
                  <c:pt idx="4074">
                    <c:v>23:08:23</c:v>
                  </c:pt>
                  <c:pt idx="4075">
                    <c:v>23:23:23</c:v>
                  </c:pt>
                  <c:pt idx="4076">
                    <c:v>23:38:23</c:v>
                  </c:pt>
                  <c:pt idx="4077">
                    <c:v>23:53:23</c:v>
                  </c:pt>
                  <c:pt idx="4078">
                    <c:v>0:08:23</c:v>
                  </c:pt>
                  <c:pt idx="4079">
                    <c:v>0:23:23</c:v>
                  </c:pt>
                  <c:pt idx="4080">
                    <c:v>0:38:23</c:v>
                  </c:pt>
                  <c:pt idx="4081">
                    <c:v>0:53:23</c:v>
                  </c:pt>
                  <c:pt idx="4082">
                    <c:v>1:08:23</c:v>
                  </c:pt>
                  <c:pt idx="4083">
                    <c:v>1:23:23</c:v>
                  </c:pt>
                  <c:pt idx="4084">
                    <c:v>1:38:23</c:v>
                  </c:pt>
                  <c:pt idx="4085">
                    <c:v>1:53:23</c:v>
                  </c:pt>
                  <c:pt idx="4086">
                    <c:v>2:08:23</c:v>
                  </c:pt>
                  <c:pt idx="4087">
                    <c:v>2:23:23</c:v>
                  </c:pt>
                  <c:pt idx="4088">
                    <c:v>2:38:23</c:v>
                  </c:pt>
                  <c:pt idx="4089">
                    <c:v>2:53:23</c:v>
                  </c:pt>
                  <c:pt idx="4090">
                    <c:v>3:08:23</c:v>
                  </c:pt>
                  <c:pt idx="4091">
                    <c:v>3:23:23</c:v>
                  </c:pt>
                  <c:pt idx="4092">
                    <c:v>3:38:23</c:v>
                  </c:pt>
                  <c:pt idx="4093">
                    <c:v>3:53:23</c:v>
                  </c:pt>
                  <c:pt idx="4094">
                    <c:v>4:08:23</c:v>
                  </c:pt>
                  <c:pt idx="4095">
                    <c:v>4:23:23</c:v>
                  </c:pt>
                  <c:pt idx="4096">
                    <c:v>4:38:23</c:v>
                  </c:pt>
                  <c:pt idx="4097">
                    <c:v>4:53:23</c:v>
                  </c:pt>
                  <c:pt idx="4098">
                    <c:v>5:08:23</c:v>
                  </c:pt>
                  <c:pt idx="4099">
                    <c:v>5:23:23</c:v>
                  </c:pt>
                  <c:pt idx="4100">
                    <c:v>5:38:23</c:v>
                  </c:pt>
                  <c:pt idx="4101">
                    <c:v>5:53:23</c:v>
                  </c:pt>
                  <c:pt idx="4102">
                    <c:v>6:08:23</c:v>
                  </c:pt>
                  <c:pt idx="4103">
                    <c:v>6:23:23</c:v>
                  </c:pt>
                  <c:pt idx="4104">
                    <c:v>6:38:23</c:v>
                  </c:pt>
                  <c:pt idx="4105">
                    <c:v>6:53:23</c:v>
                  </c:pt>
                  <c:pt idx="4106">
                    <c:v>7:08:23</c:v>
                  </c:pt>
                  <c:pt idx="4107">
                    <c:v>7:23:23</c:v>
                  </c:pt>
                  <c:pt idx="4108">
                    <c:v>7:38:23</c:v>
                  </c:pt>
                  <c:pt idx="4109">
                    <c:v>7:53:23</c:v>
                  </c:pt>
                  <c:pt idx="4110">
                    <c:v>8:08:23</c:v>
                  </c:pt>
                  <c:pt idx="4111">
                    <c:v>8:23:23</c:v>
                  </c:pt>
                  <c:pt idx="4112">
                    <c:v>8:38:23</c:v>
                  </c:pt>
                  <c:pt idx="4113">
                    <c:v>8:53:23</c:v>
                  </c:pt>
                  <c:pt idx="4114">
                    <c:v>9:08:23</c:v>
                  </c:pt>
                  <c:pt idx="4115">
                    <c:v>9:23:23</c:v>
                  </c:pt>
                  <c:pt idx="4116">
                    <c:v>9:38:23</c:v>
                  </c:pt>
                  <c:pt idx="4117">
                    <c:v>9:53:23</c:v>
                  </c:pt>
                  <c:pt idx="4118">
                    <c:v>10:08:23</c:v>
                  </c:pt>
                  <c:pt idx="4119">
                    <c:v>10:23:23</c:v>
                  </c:pt>
                  <c:pt idx="4120">
                    <c:v>10:38:23</c:v>
                  </c:pt>
                  <c:pt idx="4121">
                    <c:v>10:53:23</c:v>
                  </c:pt>
                  <c:pt idx="4122">
                    <c:v>11:08:23</c:v>
                  </c:pt>
                  <c:pt idx="4123">
                    <c:v>11:23:23</c:v>
                  </c:pt>
                  <c:pt idx="4124">
                    <c:v>11:38:23</c:v>
                  </c:pt>
                  <c:pt idx="4125">
                    <c:v>11:53:23</c:v>
                  </c:pt>
                  <c:pt idx="4126">
                    <c:v>12:08:23</c:v>
                  </c:pt>
                  <c:pt idx="4127">
                    <c:v>12:23:23</c:v>
                  </c:pt>
                  <c:pt idx="4128">
                    <c:v>12:38:23</c:v>
                  </c:pt>
                  <c:pt idx="4129">
                    <c:v>12:53:23</c:v>
                  </c:pt>
                  <c:pt idx="4130">
                    <c:v>13:08:23</c:v>
                  </c:pt>
                  <c:pt idx="4131">
                    <c:v>13:23:23</c:v>
                  </c:pt>
                  <c:pt idx="4132">
                    <c:v>13:38:23</c:v>
                  </c:pt>
                  <c:pt idx="4133">
                    <c:v>13:53:23</c:v>
                  </c:pt>
                  <c:pt idx="4134">
                    <c:v>14:08:23</c:v>
                  </c:pt>
                  <c:pt idx="4135">
                    <c:v>14:23:23</c:v>
                  </c:pt>
                  <c:pt idx="4136">
                    <c:v>14:38:23</c:v>
                  </c:pt>
                  <c:pt idx="4137">
                    <c:v>14:53:23</c:v>
                  </c:pt>
                  <c:pt idx="4138">
                    <c:v>15:08:23</c:v>
                  </c:pt>
                  <c:pt idx="4139">
                    <c:v>15:23:23</c:v>
                  </c:pt>
                  <c:pt idx="4140">
                    <c:v>15:38:23</c:v>
                  </c:pt>
                  <c:pt idx="4141">
                    <c:v>15:53:23</c:v>
                  </c:pt>
                  <c:pt idx="4142">
                    <c:v>16:08:23</c:v>
                  </c:pt>
                  <c:pt idx="4143">
                    <c:v>16:23:23</c:v>
                  </c:pt>
                  <c:pt idx="4144">
                    <c:v>16:38:23</c:v>
                  </c:pt>
                  <c:pt idx="4145">
                    <c:v>16:53:23</c:v>
                  </c:pt>
                  <c:pt idx="4146">
                    <c:v>17:08:23</c:v>
                  </c:pt>
                  <c:pt idx="4147">
                    <c:v>17:23:23</c:v>
                  </c:pt>
                  <c:pt idx="4148">
                    <c:v>17:38:23</c:v>
                  </c:pt>
                  <c:pt idx="4149">
                    <c:v>17:53:23</c:v>
                  </c:pt>
                  <c:pt idx="4150">
                    <c:v>18:08:23</c:v>
                  </c:pt>
                  <c:pt idx="4151">
                    <c:v>18:23:23</c:v>
                  </c:pt>
                  <c:pt idx="4152">
                    <c:v>18:38:23</c:v>
                  </c:pt>
                  <c:pt idx="4153">
                    <c:v>18:53:23</c:v>
                  </c:pt>
                  <c:pt idx="4154">
                    <c:v>19:08:23</c:v>
                  </c:pt>
                  <c:pt idx="4155">
                    <c:v>19:23:23</c:v>
                  </c:pt>
                  <c:pt idx="4156">
                    <c:v>19:38:23</c:v>
                  </c:pt>
                  <c:pt idx="4157">
                    <c:v>19:53:23</c:v>
                  </c:pt>
                  <c:pt idx="4158">
                    <c:v>20:08:23</c:v>
                  </c:pt>
                  <c:pt idx="4159">
                    <c:v>20:23:23</c:v>
                  </c:pt>
                  <c:pt idx="4160">
                    <c:v>20:38:23</c:v>
                  </c:pt>
                  <c:pt idx="4161">
                    <c:v>20:53:23</c:v>
                  </c:pt>
                  <c:pt idx="4162">
                    <c:v>21:08:23</c:v>
                  </c:pt>
                  <c:pt idx="4163">
                    <c:v>21:23:23</c:v>
                  </c:pt>
                  <c:pt idx="4164">
                    <c:v>21:38:23</c:v>
                  </c:pt>
                  <c:pt idx="4165">
                    <c:v>21:53:23</c:v>
                  </c:pt>
                  <c:pt idx="4166">
                    <c:v>22:08:23</c:v>
                  </c:pt>
                  <c:pt idx="4167">
                    <c:v>22:23:23</c:v>
                  </c:pt>
                  <c:pt idx="4168">
                    <c:v>22:38:23</c:v>
                  </c:pt>
                  <c:pt idx="4169">
                    <c:v>22:53:23</c:v>
                  </c:pt>
                  <c:pt idx="4170">
                    <c:v>23:08:23</c:v>
                  </c:pt>
                  <c:pt idx="4171">
                    <c:v>23:23:23</c:v>
                  </c:pt>
                  <c:pt idx="4172">
                    <c:v>23:38:23</c:v>
                  </c:pt>
                  <c:pt idx="4173">
                    <c:v>23:53:23</c:v>
                  </c:pt>
                  <c:pt idx="4174">
                    <c:v>0:08:23</c:v>
                  </c:pt>
                  <c:pt idx="4175">
                    <c:v>0:23:23</c:v>
                  </c:pt>
                  <c:pt idx="4176">
                    <c:v>0:38:23</c:v>
                  </c:pt>
                  <c:pt idx="4177">
                    <c:v>0:53:23</c:v>
                  </c:pt>
                  <c:pt idx="4178">
                    <c:v>1:08:23</c:v>
                  </c:pt>
                  <c:pt idx="4179">
                    <c:v>1:23:23</c:v>
                  </c:pt>
                  <c:pt idx="4180">
                    <c:v>1:38:23</c:v>
                  </c:pt>
                  <c:pt idx="4181">
                    <c:v>1:53:23</c:v>
                  </c:pt>
                  <c:pt idx="4182">
                    <c:v>2:08:23</c:v>
                  </c:pt>
                  <c:pt idx="4183">
                    <c:v>2:23:23</c:v>
                  </c:pt>
                  <c:pt idx="4184">
                    <c:v>2:38:23</c:v>
                  </c:pt>
                  <c:pt idx="4185">
                    <c:v>2:53:23</c:v>
                  </c:pt>
                  <c:pt idx="4186">
                    <c:v>3:08:23</c:v>
                  </c:pt>
                  <c:pt idx="4187">
                    <c:v>3:23:23</c:v>
                  </c:pt>
                  <c:pt idx="4188">
                    <c:v>3:38:23</c:v>
                  </c:pt>
                  <c:pt idx="4189">
                    <c:v>3:53:23</c:v>
                  </c:pt>
                  <c:pt idx="4190">
                    <c:v>4:08:23</c:v>
                  </c:pt>
                  <c:pt idx="4191">
                    <c:v>4:23:23</c:v>
                  </c:pt>
                  <c:pt idx="4192">
                    <c:v>4:38:23</c:v>
                  </c:pt>
                  <c:pt idx="4193">
                    <c:v>4:53:23</c:v>
                  </c:pt>
                  <c:pt idx="4194">
                    <c:v>5:08:23</c:v>
                  </c:pt>
                  <c:pt idx="4195">
                    <c:v>5:23:23</c:v>
                  </c:pt>
                  <c:pt idx="4196">
                    <c:v>5:38:23</c:v>
                  </c:pt>
                  <c:pt idx="4197">
                    <c:v>5:53:23</c:v>
                  </c:pt>
                  <c:pt idx="4198">
                    <c:v>6:08:23</c:v>
                  </c:pt>
                  <c:pt idx="4199">
                    <c:v>6:23:23</c:v>
                  </c:pt>
                  <c:pt idx="4200">
                    <c:v>6:38:23</c:v>
                  </c:pt>
                  <c:pt idx="4201">
                    <c:v>6:53:23</c:v>
                  </c:pt>
                  <c:pt idx="4202">
                    <c:v>7:08:23</c:v>
                  </c:pt>
                  <c:pt idx="4203">
                    <c:v>7:23:23</c:v>
                  </c:pt>
                  <c:pt idx="4204">
                    <c:v>7:38:23</c:v>
                  </c:pt>
                  <c:pt idx="4205">
                    <c:v>7:53:23</c:v>
                  </c:pt>
                  <c:pt idx="4206">
                    <c:v>8:08:23</c:v>
                  </c:pt>
                  <c:pt idx="4207">
                    <c:v>8:23:23</c:v>
                  </c:pt>
                  <c:pt idx="4208">
                    <c:v>8:38:23</c:v>
                  </c:pt>
                  <c:pt idx="4209">
                    <c:v>8:53:23</c:v>
                  </c:pt>
                  <c:pt idx="4210">
                    <c:v>9:08:23</c:v>
                  </c:pt>
                  <c:pt idx="4211">
                    <c:v>9:23:23</c:v>
                  </c:pt>
                  <c:pt idx="4212">
                    <c:v>9:38:23</c:v>
                  </c:pt>
                  <c:pt idx="4213">
                    <c:v>9:53:23</c:v>
                  </c:pt>
                  <c:pt idx="4214">
                    <c:v>10:08:23</c:v>
                  </c:pt>
                  <c:pt idx="4215">
                    <c:v>10:23:23</c:v>
                  </c:pt>
                  <c:pt idx="4216">
                    <c:v>10:38:23</c:v>
                  </c:pt>
                  <c:pt idx="4217">
                    <c:v>10:53:23</c:v>
                  </c:pt>
                  <c:pt idx="4218">
                    <c:v>11:08:23</c:v>
                  </c:pt>
                  <c:pt idx="4219">
                    <c:v>11:23:23</c:v>
                  </c:pt>
                  <c:pt idx="4220">
                    <c:v>11:38:23</c:v>
                  </c:pt>
                  <c:pt idx="4221">
                    <c:v>11:53:23</c:v>
                  </c:pt>
                  <c:pt idx="4222">
                    <c:v>12:08:23</c:v>
                  </c:pt>
                  <c:pt idx="4223">
                    <c:v>12:23:23</c:v>
                  </c:pt>
                  <c:pt idx="4224">
                    <c:v>12:38:23</c:v>
                  </c:pt>
                  <c:pt idx="4225">
                    <c:v>12:53:23</c:v>
                  </c:pt>
                  <c:pt idx="4226">
                    <c:v>13:08:23</c:v>
                  </c:pt>
                  <c:pt idx="4227">
                    <c:v>13:23:23</c:v>
                  </c:pt>
                  <c:pt idx="4228">
                    <c:v>13:38:23</c:v>
                  </c:pt>
                  <c:pt idx="4229">
                    <c:v>13:53:23</c:v>
                  </c:pt>
                  <c:pt idx="4230">
                    <c:v>14:08:23</c:v>
                  </c:pt>
                  <c:pt idx="4231">
                    <c:v>14:23:23</c:v>
                  </c:pt>
                  <c:pt idx="4232">
                    <c:v>14:38:23</c:v>
                  </c:pt>
                  <c:pt idx="4233">
                    <c:v>14:53:23</c:v>
                  </c:pt>
                  <c:pt idx="4234">
                    <c:v>15:08:23</c:v>
                  </c:pt>
                  <c:pt idx="4235">
                    <c:v>15:23:23</c:v>
                  </c:pt>
                  <c:pt idx="4236">
                    <c:v>15:38:23</c:v>
                  </c:pt>
                  <c:pt idx="4237">
                    <c:v>15:53:23</c:v>
                  </c:pt>
                  <c:pt idx="4238">
                    <c:v>16:08:23</c:v>
                  </c:pt>
                  <c:pt idx="4239">
                    <c:v>16:23:23</c:v>
                  </c:pt>
                  <c:pt idx="4240">
                    <c:v>16:38:23</c:v>
                  </c:pt>
                  <c:pt idx="4241">
                    <c:v>16:53:23</c:v>
                  </c:pt>
                  <c:pt idx="4242">
                    <c:v>17:08:23</c:v>
                  </c:pt>
                  <c:pt idx="4243">
                    <c:v>17:23:23</c:v>
                  </c:pt>
                  <c:pt idx="4244">
                    <c:v>17:38:23</c:v>
                  </c:pt>
                  <c:pt idx="4245">
                    <c:v>17:53:23</c:v>
                  </c:pt>
                  <c:pt idx="4246">
                    <c:v>18:08:23</c:v>
                  </c:pt>
                  <c:pt idx="4247">
                    <c:v>18:23:23</c:v>
                  </c:pt>
                  <c:pt idx="4248">
                    <c:v>18:38:23</c:v>
                  </c:pt>
                  <c:pt idx="4249">
                    <c:v>18:53:23</c:v>
                  </c:pt>
                  <c:pt idx="4250">
                    <c:v>19:08:23</c:v>
                  </c:pt>
                  <c:pt idx="4251">
                    <c:v>19:23:23</c:v>
                  </c:pt>
                  <c:pt idx="4252">
                    <c:v>19:38:23</c:v>
                  </c:pt>
                  <c:pt idx="4253">
                    <c:v>19:53:23</c:v>
                  </c:pt>
                  <c:pt idx="4254">
                    <c:v>20:08:23</c:v>
                  </c:pt>
                  <c:pt idx="4255">
                    <c:v>20:23:23</c:v>
                  </c:pt>
                  <c:pt idx="4256">
                    <c:v>20:38:23</c:v>
                  </c:pt>
                  <c:pt idx="4257">
                    <c:v>20:53:23</c:v>
                  </c:pt>
                  <c:pt idx="4258">
                    <c:v>21:08:23</c:v>
                  </c:pt>
                  <c:pt idx="4259">
                    <c:v>21:23:23</c:v>
                  </c:pt>
                  <c:pt idx="4260">
                    <c:v>21:38:23</c:v>
                  </c:pt>
                  <c:pt idx="4261">
                    <c:v>21:53:23</c:v>
                  </c:pt>
                  <c:pt idx="4262">
                    <c:v>22:08:23</c:v>
                  </c:pt>
                  <c:pt idx="4263">
                    <c:v>22:23:23</c:v>
                  </c:pt>
                  <c:pt idx="4264">
                    <c:v>22:38:23</c:v>
                  </c:pt>
                  <c:pt idx="4265">
                    <c:v>22:53:23</c:v>
                  </c:pt>
                  <c:pt idx="4266">
                    <c:v>23:08:23</c:v>
                  </c:pt>
                  <c:pt idx="4267">
                    <c:v>23:23:23</c:v>
                  </c:pt>
                  <c:pt idx="4268">
                    <c:v>23:38:23</c:v>
                  </c:pt>
                  <c:pt idx="4269">
                    <c:v>23:53:23</c:v>
                  </c:pt>
                  <c:pt idx="4270">
                    <c:v>0:08:23</c:v>
                  </c:pt>
                  <c:pt idx="4271">
                    <c:v>0:23:23</c:v>
                  </c:pt>
                  <c:pt idx="4272">
                    <c:v>0:38:23</c:v>
                  </c:pt>
                  <c:pt idx="4273">
                    <c:v>0:53:23</c:v>
                  </c:pt>
                  <c:pt idx="4274">
                    <c:v>1:08:23</c:v>
                  </c:pt>
                  <c:pt idx="4275">
                    <c:v>1:23:23</c:v>
                  </c:pt>
                  <c:pt idx="4276">
                    <c:v>1:38:23</c:v>
                  </c:pt>
                  <c:pt idx="4277">
                    <c:v>1:53:23</c:v>
                  </c:pt>
                  <c:pt idx="4278">
                    <c:v>2:08:23</c:v>
                  </c:pt>
                  <c:pt idx="4279">
                    <c:v>2:23:23</c:v>
                  </c:pt>
                  <c:pt idx="4280">
                    <c:v>2:38:23</c:v>
                  </c:pt>
                  <c:pt idx="4281">
                    <c:v>2:53:23</c:v>
                  </c:pt>
                  <c:pt idx="4282">
                    <c:v>3:08:23</c:v>
                  </c:pt>
                  <c:pt idx="4283">
                    <c:v>3:23:23</c:v>
                  </c:pt>
                  <c:pt idx="4284">
                    <c:v>3:38:23</c:v>
                  </c:pt>
                  <c:pt idx="4285">
                    <c:v>3:53:23</c:v>
                  </c:pt>
                  <c:pt idx="4286">
                    <c:v>4:08:23</c:v>
                  </c:pt>
                  <c:pt idx="4287">
                    <c:v>4:23:23</c:v>
                  </c:pt>
                  <c:pt idx="4288">
                    <c:v>4:38:23</c:v>
                  </c:pt>
                  <c:pt idx="4289">
                    <c:v>4:53:23</c:v>
                  </c:pt>
                  <c:pt idx="4290">
                    <c:v>5:08:23</c:v>
                  </c:pt>
                  <c:pt idx="4291">
                    <c:v>5:23:23</c:v>
                  </c:pt>
                  <c:pt idx="4292">
                    <c:v>5:38:23</c:v>
                  </c:pt>
                  <c:pt idx="4293">
                    <c:v>5:53:23</c:v>
                  </c:pt>
                  <c:pt idx="4294">
                    <c:v>6:08:23</c:v>
                  </c:pt>
                  <c:pt idx="4295">
                    <c:v>6:23:23</c:v>
                  </c:pt>
                  <c:pt idx="4296">
                    <c:v>6:38:23</c:v>
                  </c:pt>
                  <c:pt idx="4297">
                    <c:v>6:53:23</c:v>
                  </c:pt>
                  <c:pt idx="4298">
                    <c:v>7:08:23</c:v>
                  </c:pt>
                  <c:pt idx="4299">
                    <c:v>7:23:23</c:v>
                  </c:pt>
                  <c:pt idx="4300">
                    <c:v>7:38:23</c:v>
                  </c:pt>
                  <c:pt idx="4301">
                    <c:v>7:53:23</c:v>
                  </c:pt>
                  <c:pt idx="4302">
                    <c:v>8:08:23</c:v>
                  </c:pt>
                  <c:pt idx="4303">
                    <c:v>8:23:23</c:v>
                  </c:pt>
                  <c:pt idx="4304">
                    <c:v>8:38:23</c:v>
                  </c:pt>
                  <c:pt idx="4305">
                    <c:v>8:53:23</c:v>
                  </c:pt>
                  <c:pt idx="4306">
                    <c:v>9:08:23</c:v>
                  </c:pt>
                  <c:pt idx="4307">
                    <c:v>9:23:23</c:v>
                  </c:pt>
                  <c:pt idx="4308">
                    <c:v>9:38:23</c:v>
                  </c:pt>
                  <c:pt idx="4309">
                    <c:v>9:53:23</c:v>
                  </c:pt>
                  <c:pt idx="4310">
                    <c:v>10:08:23</c:v>
                  </c:pt>
                  <c:pt idx="4311">
                    <c:v>10:23:23</c:v>
                  </c:pt>
                  <c:pt idx="4312">
                    <c:v>10:38:23</c:v>
                  </c:pt>
                  <c:pt idx="4313">
                    <c:v>10:53:23</c:v>
                  </c:pt>
                  <c:pt idx="4314">
                    <c:v>11:08:23</c:v>
                  </c:pt>
                  <c:pt idx="4315">
                    <c:v>11:23:23</c:v>
                  </c:pt>
                  <c:pt idx="4316">
                    <c:v>11:38:23</c:v>
                  </c:pt>
                  <c:pt idx="4317">
                    <c:v>11:53:23</c:v>
                  </c:pt>
                  <c:pt idx="4318">
                    <c:v>12:08:23</c:v>
                  </c:pt>
                  <c:pt idx="4319">
                    <c:v>12:23:23</c:v>
                  </c:pt>
                  <c:pt idx="4320">
                    <c:v>12:38:23</c:v>
                  </c:pt>
                  <c:pt idx="4321">
                    <c:v>12:53:23</c:v>
                  </c:pt>
                  <c:pt idx="4322">
                    <c:v>13:08:23</c:v>
                  </c:pt>
                  <c:pt idx="4323">
                    <c:v>13:23:23</c:v>
                  </c:pt>
                  <c:pt idx="4324">
                    <c:v>13:38:23</c:v>
                  </c:pt>
                  <c:pt idx="4325">
                    <c:v>13:53:23</c:v>
                  </c:pt>
                  <c:pt idx="4326">
                    <c:v>14:08:23</c:v>
                  </c:pt>
                  <c:pt idx="4327">
                    <c:v>14:23:23</c:v>
                  </c:pt>
                  <c:pt idx="4328">
                    <c:v>14:38:23</c:v>
                  </c:pt>
                  <c:pt idx="4329">
                    <c:v>14:53:23</c:v>
                  </c:pt>
                  <c:pt idx="4330">
                    <c:v>15:08:23</c:v>
                  </c:pt>
                  <c:pt idx="4331">
                    <c:v>15:23:23</c:v>
                  </c:pt>
                  <c:pt idx="4332">
                    <c:v>15:38:23</c:v>
                  </c:pt>
                  <c:pt idx="4333">
                    <c:v>15:53:23</c:v>
                  </c:pt>
                  <c:pt idx="4334">
                    <c:v>16:08:23</c:v>
                  </c:pt>
                  <c:pt idx="4335">
                    <c:v>16:23:23</c:v>
                  </c:pt>
                  <c:pt idx="4336">
                    <c:v>16:38:23</c:v>
                  </c:pt>
                  <c:pt idx="4337">
                    <c:v>16:53:23</c:v>
                  </c:pt>
                  <c:pt idx="4338">
                    <c:v>17:08:23</c:v>
                  </c:pt>
                  <c:pt idx="4339">
                    <c:v>17:23:23</c:v>
                  </c:pt>
                  <c:pt idx="4340">
                    <c:v>17:38:23</c:v>
                  </c:pt>
                  <c:pt idx="4341">
                    <c:v>17:53:23</c:v>
                  </c:pt>
                  <c:pt idx="4342">
                    <c:v>18:08:23</c:v>
                  </c:pt>
                  <c:pt idx="4343">
                    <c:v>18:23:23</c:v>
                  </c:pt>
                  <c:pt idx="4344">
                    <c:v>18:38:23</c:v>
                  </c:pt>
                  <c:pt idx="4345">
                    <c:v>18:53:23</c:v>
                  </c:pt>
                  <c:pt idx="4346">
                    <c:v>19:08:23</c:v>
                  </c:pt>
                  <c:pt idx="4347">
                    <c:v>19:23:23</c:v>
                  </c:pt>
                  <c:pt idx="4348">
                    <c:v>19:38:23</c:v>
                  </c:pt>
                  <c:pt idx="4349">
                    <c:v>19:53:23</c:v>
                  </c:pt>
                  <c:pt idx="4350">
                    <c:v>20:08:23</c:v>
                  </c:pt>
                  <c:pt idx="4351">
                    <c:v>20:23:23</c:v>
                  </c:pt>
                  <c:pt idx="4352">
                    <c:v>20:38:23</c:v>
                  </c:pt>
                  <c:pt idx="4353">
                    <c:v>20:53:23</c:v>
                  </c:pt>
                  <c:pt idx="4354">
                    <c:v>21:08:23</c:v>
                  </c:pt>
                  <c:pt idx="4355">
                    <c:v>21:23:23</c:v>
                  </c:pt>
                  <c:pt idx="4356">
                    <c:v>21:38:23</c:v>
                  </c:pt>
                  <c:pt idx="4357">
                    <c:v>21:53:23</c:v>
                  </c:pt>
                  <c:pt idx="4358">
                    <c:v>22:08:23</c:v>
                  </c:pt>
                  <c:pt idx="4359">
                    <c:v>22:23:23</c:v>
                  </c:pt>
                  <c:pt idx="4360">
                    <c:v>22:38:23</c:v>
                  </c:pt>
                  <c:pt idx="4361">
                    <c:v>22:53:23</c:v>
                  </c:pt>
                  <c:pt idx="4362">
                    <c:v>23:08:23</c:v>
                  </c:pt>
                  <c:pt idx="4363">
                    <c:v>23:23:23</c:v>
                  </c:pt>
                  <c:pt idx="4364">
                    <c:v>23:38:23</c:v>
                  </c:pt>
                  <c:pt idx="4365">
                    <c:v>23:53:23</c:v>
                  </c:pt>
                  <c:pt idx="4366">
                    <c:v>0:08:23</c:v>
                  </c:pt>
                  <c:pt idx="4367">
                    <c:v>0:23:23</c:v>
                  </c:pt>
                  <c:pt idx="4368">
                    <c:v>0:38:23</c:v>
                  </c:pt>
                  <c:pt idx="4369">
                    <c:v>0:53:23</c:v>
                  </c:pt>
                  <c:pt idx="4370">
                    <c:v>1:08:23</c:v>
                  </c:pt>
                  <c:pt idx="4371">
                    <c:v>1:23:23</c:v>
                  </c:pt>
                  <c:pt idx="4372">
                    <c:v>1:38:23</c:v>
                  </c:pt>
                  <c:pt idx="4373">
                    <c:v>1:53:23</c:v>
                  </c:pt>
                  <c:pt idx="4374">
                    <c:v>2:08:23</c:v>
                  </c:pt>
                  <c:pt idx="4375">
                    <c:v>2:23:23</c:v>
                  </c:pt>
                  <c:pt idx="4376">
                    <c:v>2:38:23</c:v>
                  </c:pt>
                  <c:pt idx="4377">
                    <c:v>2:53:23</c:v>
                  </c:pt>
                  <c:pt idx="4378">
                    <c:v>3:08:23</c:v>
                  </c:pt>
                  <c:pt idx="4379">
                    <c:v>3:23:23</c:v>
                  </c:pt>
                  <c:pt idx="4380">
                    <c:v>3:38:23</c:v>
                  </c:pt>
                  <c:pt idx="4381">
                    <c:v>3:53:23</c:v>
                  </c:pt>
                  <c:pt idx="4382">
                    <c:v>4:08:23</c:v>
                  </c:pt>
                  <c:pt idx="4383">
                    <c:v>4:23:23</c:v>
                  </c:pt>
                  <c:pt idx="4384">
                    <c:v>4:38:23</c:v>
                  </c:pt>
                  <c:pt idx="4385">
                    <c:v>4:53:23</c:v>
                  </c:pt>
                  <c:pt idx="4386">
                    <c:v>5:08:23</c:v>
                  </c:pt>
                  <c:pt idx="4387">
                    <c:v>5:23:23</c:v>
                  </c:pt>
                  <c:pt idx="4388">
                    <c:v>5:38:23</c:v>
                  </c:pt>
                  <c:pt idx="4389">
                    <c:v>5:53:23</c:v>
                  </c:pt>
                  <c:pt idx="4390">
                    <c:v>6:08:23</c:v>
                  </c:pt>
                  <c:pt idx="4391">
                    <c:v>6:23:23</c:v>
                  </c:pt>
                  <c:pt idx="4392">
                    <c:v>6:38:23</c:v>
                  </c:pt>
                  <c:pt idx="4393">
                    <c:v>6:53:23</c:v>
                  </c:pt>
                  <c:pt idx="4394">
                    <c:v>7:08:23</c:v>
                  </c:pt>
                  <c:pt idx="4395">
                    <c:v>7:23:23</c:v>
                  </c:pt>
                  <c:pt idx="4396">
                    <c:v>7:38:23</c:v>
                  </c:pt>
                  <c:pt idx="4397">
                    <c:v>7:53:23</c:v>
                  </c:pt>
                  <c:pt idx="4398">
                    <c:v>8:08:23</c:v>
                  </c:pt>
                  <c:pt idx="4399">
                    <c:v>8:23:23</c:v>
                  </c:pt>
                  <c:pt idx="4400">
                    <c:v>8:38:23</c:v>
                  </c:pt>
                  <c:pt idx="4401">
                    <c:v>8:53:23</c:v>
                  </c:pt>
                  <c:pt idx="4402">
                    <c:v>9:08:23</c:v>
                  </c:pt>
                  <c:pt idx="4403">
                    <c:v>9:23:23</c:v>
                  </c:pt>
                  <c:pt idx="4404">
                    <c:v>9:38:23</c:v>
                  </c:pt>
                  <c:pt idx="4405">
                    <c:v>9:53:23</c:v>
                  </c:pt>
                  <c:pt idx="4406">
                    <c:v>10:08:23</c:v>
                  </c:pt>
                  <c:pt idx="4407">
                    <c:v>10:23:23</c:v>
                  </c:pt>
                  <c:pt idx="4408">
                    <c:v>10:38:23</c:v>
                  </c:pt>
                  <c:pt idx="4409">
                    <c:v>10:53:23</c:v>
                  </c:pt>
                  <c:pt idx="4410">
                    <c:v>11:08:23</c:v>
                  </c:pt>
                  <c:pt idx="4411">
                    <c:v>11:23:23</c:v>
                  </c:pt>
                  <c:pt idx="4412">
                    <c:v>11:38:23</c:v>
                  </c:pt>
                  <c:pt idx="4413">
                    <c:v>11:53:23</c:v>
                  </c:pt>
                  <c:pt idx="4414">
                    <c:v>12:08:23</c:v>
                  </c:pt>
                  <c:pt idx="4415">
                    <c:v>12:23:23</c:v>
                  </c:pt>
                  <c:pt idx="4416">
                    <c:v>12:38:23</c:v>
                  </c:pt>
                  <c:pt idx="4417">
                    <c:v>12:53:23</c:v>
                  </c:pt>
                  <c:pt idx="4418">
                    <c:v>13:08:23</c:v>
                  </c:pt>
                  <c:pt idx="4419">
                    <c:v>13:23:23</c:v>
                  </c:pt>
                  <c:pt idx="4420">
                    <c:v>13:38:23</c:v>
                  </c:pt>
                  <c:pt idx="4421">
                    <c:v>13:53:23</c:v>
                  </c:pt>
                  <c:pt idx="4422">
                    <c:v>14:08:23</c:v>
                  </c:pt>
                  <c:pt idx="4423">
                    <c:v>14:23:23</c:v>
                  </c:pt>
                  <c:pt idx="4424">
                    <c:v>14:38:23</c:v>
                  </c:pt>
                  <c:pt idx="4425">
                    <c:v>14:53:23</c:v>
                  </c:pt>
                  <c:pt idx="4426">
                    <c:v>15:08:23</c:v>
                  </c:pt>
                  <c:pt idx="4427">
                    <c:v>15:23:23</c:v>
                  </c:pt>
                  <c:pt idx="4428">
                    <c:v>15:38:23</c:v>
                  </c:pt>
                  <c:pt idx="4429">
                    <c:v>15:53:23</c:v>
                  </c:pt>
                  <c:pt idx="4430">
                    <c:v>16:08:23</c:v>
                  </c:pt>
                  <c:pt idx="4431">
                    <c:v>16:23:23</c:v>
                  </c:pt>
                  <c:pt idx="4432">
                    <c:v>16:38:23</c:v>
                  </c:pt>
                  <c:pt idx="4433">
                    <c:v>16:53:23</c:v>
                  </c:pt>
                  <c:pt idx="4434">
                    <c:v>17:08:23</c:v>
                  </c:pt>
                  <c:pt idx="4435">
                    <c:v>17:23:23</c:v>
                  </c:pt>
                  <c:pt idx="4436">
                    <c:v>17:38:23</c:v>
                  </c:pt>
                  <c:pt idx="4437">
                    <c:v>17:53:23</c:v>
                  </c:pt>
                  <c:pt idx="4438">
                    <c:v>18:08:23</c:v>
                  </c:pt>
                  <c:pt idx="4439">
                    <c:v>18:23:23</c:v>
                  </c:pt>
                  <c:pt idx="4440">
                    <c:v>18:38:23</c:v>
                  </c:pt>
                  <c:pt idx="4441">
                    <c:v>18:53:23</c:v>
                  </c:pt>
                  <c:pt idx="4442">
                    <c:v>19:08:23</c:v>
                  </c:pt>
                  <c:pt idx="4443">
                    <c:v>19:23:23</c:v>
                  </c:pt>
                  <c:pt idx="4444">
                    <c:v>19:38:23</c:v>
                  </c:pt>
                  <c:pt idx="4445">
                    <c:v>19:53:23</c:v>
                  </c:pt>
                  <c:pt idx="4446">
                    <c:v>20:08:23</c:v>
                  </c:pt>
                  <c:pt idx="4447">
                    <c:v>20:23:23</c:v>
                  </c:pt>
                  <c:pt idx="4448">
                    <c:v>20:38:23</c:v>
                  </c:pt>
                  <c:pt idx="4449">
                    <c:v>20:53:23</c:v>
                  </c:pt>
                  <c:pt idx="4450">
                    <c:v>21:08:23</c:v>
                  </c:pt>
                  <c:pt idx="4451">
                    <c:v>21:23:23</c:v>
                  </c:pt>
                  <c:pt idx="4452">
                    <c:v>21:38:23</c:v>
                  </c:pt>
                  <c:pt idx="4453">
                    <c:v>21:53:23</c:v>
                  </c:pt>
                  <c:pt idx="4454">
                    <c:v>22:08:23</c:v>
                  </c:pt>
                  <c:pt idx="4455">
                    <c:v>22:23:23</c:v>
                  </c:pt>
                  <c:pt idx="4456">
                    <c:v>22:38:23</c:v>
                  </c:pt>
                  <c:pt idx="4457">
                    <c:v>22:53:23</c:v>
                  </c:pt>
                  <c:pt idx="4458">
                    <c:v>23:08:23</c:v>
                  </c:pt>
                  <c:pt idx="4459">
                    <c:v>23:23:23</c:v>
                  </c:pt>
                  <c:pt idx="4460">
                    <c:v>23:38:23</c:v>
                  </c:pt>
                  <c:pt idx="4461">
                    <c:v>23:53:23</c:v>
                  </c:pt>
                  <c:pt idx="4462">
                    <c:v>0:08:23</c:v>
                  </c:pt>
                  <c:pt idx="4463">
                    <c:v>0:23:23</c:v>
                  </c:pt>
                  <c:pt idx="4464">
                    <c:v>0:38:23</c:v>
                  </c:pt>
                  <c:pt idx="4465">
                    <c:v>0:53:23</c:v>
                  </c:pt>
                  <c:pt idx="4466">
                    <c:v>1:08:23</c:v>
                  </c:pt>
                  <c:pt idx="4467">
                    <c:v>1:23:23</c:v>
                  </c:pt>
                  <c:pt idx="4468">
                    <c:v>1:38:23</c:v>
                  </c:pt>
                  <c:pt idx="4469">
                    <c:v>1:53:23</c:v>
                  </c:pt>
                  <c:pt idx="4470">
                    <c:v>2:08:23</c:v>
                  </c:pt>
                  <c:pt idx="4471">
                    <c:v>2:23:23</c:v>
                  </c:pt>
                  <c:pt idx="4472">
                    <c:v>2:38:23</c:v>
                  </c:pt>
                  <c:pt idx="4473">
                    <c:v>2:53:23</c:v>
                  </c:pt>
                  <c:pt idx="4474">
                    <c:v>3:08:23</c:v>
                  </c:pt>
                  <c:pt idx="4475">
                    <c:v>3:23:23</c:v>
                  </c:pt>
                  <c:pt idx="4476">
                    <c:v>3:38:23</c:v>
                  </c:pt>
                  <c:pt idx="4477">
                    <c:v>3:53:23</c:v>
                  </c:pt>
                  <c:pt idx="4478">
                    <c:v>4:08:23</c:v>
                  </c:pt>
                  <c:pt idx="4479">
                    <c:v>4:23:23</c:v>
                  </c:pt>
                  <c:pt idx="4480">
                    <c:v>4:38:23</c:v>
                  </c:pt>
                  <c:pt idx="4481">
                    <c:v>4:53:23</c:v>
                  </c:pt>
                  <c:pt idx="4482">
                    <c:v>5:08:23</c:v>
                  </c:pt>
                  <c:pt idx="4483">
                    <c:v>5:23:23</c:v>
                  </c:pt>
                  <c:pt idx="4484">
                    <c:v>5:38:23</c:v>
                  </c:pt>
                  <c:pt idx="4485">
                    <c:v>5:53:23</c:v>
                  </c:pt>
                  <c:pt idx="4486">
                    <c:v>6:08:23</c:v>
                  </c:pt>
                  <c:pt idx="4487">
                    <c:v>6:23:23</c:v>
                  </c:pt>
                  <c:pt idx="4488">
                    <c:v>6:38:23</c:v>
                  </c:pt>
                  <c:pt idx="4489">
                    <c:v>6:53:23</c:v>
                  </c:pt>
                  <c:pt idx="4490">
                    <c:v>7:08:23</c:v>
                  </c:pt>
                  <c:pt idx="4491">
                    <c:v>7:23:23</c:v>
                  </c:pt>
                  <c:pt idx="4492">
                    <c:v>7:38:23</c:v>
                  </c:pt>
                  <c:pt idx="4493">
                    <c:v>7:53:23</c:v>
                  </c:pt>
                  <c:pt idx="4494">
                    <c:v>8:08:23</c:v>
                  </c:pt>
                  <c:pt idx="4495">
                    <c:v>8:23:23</c:v>
                  </c:pt>
                  <c:pt idx="4496">
                    <c:v>8:38:23</c:v>
                  </c:pt>
                  <c:pt idx="4497">
                    <c:v>8:53:23</c:v>
                  </c:pt>
                  <c:pt idx="4498">
                    <c:v>9:08:23</c:v>
                  </c:pt>
                  <c:pt idx="4499">
                    <c:v>9:23:23</c:v>
                  </c:pt>
                  <c:pt idx="4500">
                    <c:v>9:38:23</c:v>
                  </c:pt>
                  <c:pt idx="4501">
                    <c:v>9:53:23</c:v>
                  </c:pt>
                  <c:pt idx="4502">
                    <c:v>10:08:23</c:v>
                  </c:pt>
                  <c:pt idx="4503">
                    <c:v>10:23:23</c:v>
                  </c:pt>
                  <c:pt idx="4504">
                    <c:v>10:38:23</c:v>
                  </c:pt>
                  <c:pt idx="4505">
                    <c:v>10:53:23</c:v>
                  </c:pt>
                  <c:pt idx="4506">
                    <c:v>11:08:23</c:v>
                  </c:pt>
                  <c:pt idx="4507">
                    <c:v>11:23:23</c:v>
                  </c:pt>
                  <c:pt idx="4508">
                    <c:v>11:38:23</c:v>
                  </c:pt>
                  <c:pt idx="4509">
                    <c:v>11:53:23</c:v>
                  </c:pt>
                  <c:pt idx="4510">
                    <c:v>12:08:23</c:v>
                  </c:pt>
                  <c:pt idx="4511">
                    <c:v>12:23:23</c:v>
                  </c:pt>
                  <c:pt idx="4512">
                    <c:v>12:38:23</c:v>
                  </c:pt>
                  <c:pt idx="4513">
                    <c:v>12:53:23</c:v>
                  </c:pt>
                  <c:pt idx="4514">
                    <c:v>13:08:23</c:v>
                  </c:pt>
                  <c:pt idx="4515">
                    <c:v>13:23:23</c:v>
                  </c:pt>
                  <c:pt idx="4516">
                    <c:v>13:38:23</c:v>
                  </c:pt>
                  <c:pt idx="4517">
                    <c:v>13:53:23</c:v>
                  </c:pt>
                  <c:pt idx="4518">
                    <c:v>14:08:23</c:v>
                  </c:pt>
                  <c:pt idx="4519">
                    <c:v>14:23:23</c:v>
                  </c:pt>
                  <c:pt idx="4520">
                    <c:v>14:38:23</c:v>
                  </c:pt>
                  <c:pt idx="4521">
                    <c:v>14:53:23</c:v>
                  </c:pt>
                  <c:pt idx="4522">
                    <c:v>15:08:23</c:v>
                  </c:pt>
                  <c:pt idx="4523">
                    <c:v>15:23:23</c:v>
                  </c:pt>
                  <c:pt idx="4524">
                    <c:v>15:38:23</c:v>
                  </c:pt>
                  <c:pt idx="4525">
                    <c:v>15:53:23</c:v>
                  </c:pt>
                  <c:pt idx="4526">
                    <c:v>16:08:23</c:v>
                  </c:pt>
                  <c:pt idx="4527">
                    <c:v>16:23:23</c:v>
                  </c:pt>
                  <c:pt idx="4528">
                    <c:v>16:38:23</c:v>
                  </c:pt>
                  <c:pt idx="4529">
                    <c:v>16:53:23</c:v>
                  </c:pt>
                  <c:pt idx="4530">
                    <c:v>17:08:23</c:v>
                  </c:pt>
                  <c:pt idx="4531">
                    <c:v>17:23:23</c:v>
                  </c:pt>
                  <c:pt idx="4532">
                    <c:v>17:38:23</c:v>
                  </c:pt>
                  <c:pt idx="4533">
                    <c:v>17:53:23</c:v>
                  </c:pt>
                  <c:pt idx="4534">
                    <c:v>18:08:23</c:v>
                  </c:pt>
                  <c:pt idx="4535">
                    <c:v>18:23:23</c:v>
                  </c:pt>
                  <c:pt idx="4536">
                    <c:v>18:38:23</c:v>
                  </c:pt>
                  <c:pt idx="4537">
                    <c:v>18:53:23</c:v>
                  </c:pt>
                  <c:pt idx="4538">
                    <c:v>19:08:23</c:v>
                  </c:pt>
                  <c:pt idx="4539">
                    <c:v>19:23:23</c:v>
                  </c:pt>
                  <c:pt idx="4540">
                    <c:v>19:38:23</c:v>
                  </c:pt>
                  <c:pt idx="4541">
                    <c:v>19:53:23</c:v>
                  </c:pt>
                  <c:pt idx="4542">
                    <c:v>20:08:23</c:v>
                  </c:pt>
                  <c:pt idx="4543">
                    <c:v>20:23:23</c:v>
                  </c:pt>
                  <c:pt idx="4544">
                    <c:v>20:38:23</c:v>
                  </c:pt>
                  <c:pt idx="4545">
                    <c:v>20:53:23</c:v>
                  </c:pt>
                  <c:pt idx="4546">
                    <c:v>21:08:23</c:v>
                  </c:pt>
                  <c:pt idx="4547">
                    <c:v>21:23:23</c:v>
                  </c:pt>
                  <c:pt idx="4548">
                    <c:v>21:38:23</c:v>
                  </c:pt>
                  <c:pt idx="4549">
                    <c:v>21:53:23</c:v>
                  </c:pt>
                  <c:pt idx="4550">
                    <c:v>22:08:23</c:v>
                  </c:pt>
                  <c:pt idx="4551">
                    <c:v>22:23:23</c:v>
                  </c:pt>
                  <c:pt idx="4552">
                    <c:v>22:38:23</c:v>
                  </c:pt>
                  <c:pt idx="4553">
                    <c:v>22:53:23</c:v>
                  </c:pt>
                  <c:pt idx="4554">
                    <c:v>23:08:23</c:v>
                  </c:pt>
                  <c:pt idx="4555">
                    <c:v>23:23:23</c:v>
                  </c:pt>
                  <c:pt idx="4556">
                    <c:v>23:38:23</c:v>
                  </c:pt>
                  <c:pt idx="4557">
                    <c:v>23:53:23</c:v>
                  </c:pt>
                  <c:pt idx="4558">
                    <c:v>0:08:23</c:v>
                  </c:pt>
                  <c:pt idx="4559">
                    <c:v>0:23:23</c:v>
                  </c:pt>
                  <c:pt idx="4560">
                    <c:v>0:38:23</c:v>
                  </c:pt>
                  <c:pt idx="4561">
                    <c:v>0:53:23</c:v>
                  </c:pt>
                  <c:pt idx="4562">
                    <c:v>1:08:23</c:v>
                  </c:pt>
                  <c:pt idx="4563">
                    <c:v>1:23:23</c:v>
                  </c:pt>
                  <c:pt idx="4564">
                    <c:v>1:38:23</c:v>
                  </c:pt>
                  <c:pt idx="4565">
                    <c:v>1:53:23</c:v>
                  </c:pt>
                  <c:pt idx="4566">
                    <c:v>2:08:23</c:v>
                  </c:pt>
                  <c:pt idx="4567">
                    <c:v>2:23:23</c:v>
                  </c:pt>
                  <c:pt idx="4568">
                    <c:v>2:38:23</c:v>
                  </c:pt>
                  <c:pt idx="4569">
                    <c:v>2:53:23</c:v>
                  </c:pt>
                  <c:pt idx="4570">
                    <c:v>3:08:23</c:v>
                  </c:pt>
                  <c:pt idx="4571">
                    <c:v>3:23:23</c:v>
                  </c:pt>
                  <c:pt idx="4572">
                    <c:v>3:38:23</c:v>
                  </c:pt>
                  <c:pt idx="4573">
                    <c:v>3:53:23</c:v>
                  </c:pt>
                  <c:pt idx="4574">
                    <c:v>4:08:23</c:v>
                  </c:pt>
                  <c:pt idx="4575">
                    <c:v>4:23:23</c:v>
                  </c:pt>
                  <c:pt idx="4576">
                    <c:v>4:38:23</c:v>
                  </c:pt>
                  <c:pt idx="4577">
                    <c:v>4:53:23</c:v>
                  </c:pt>
                  <c:pt idx="4578">
                    <c:v>5:08:23</c:v>
                  </c:pt>
                  <c:pt idx="4579">
                    <c:v>5:23:23</c:v>
                  </c:pt>
                  <c:pt idx="4580">
                    <c:v>5:38:23</c:v>
                  </c:pt>
                  <c:pt idx="4581">
                    <c:v>5:53:23</c:v>
                  </c:pt>
                  <c:pt idx="4582">
                    <c:v>6:08:23</c:v>
                  </c:pt>
                  <c:pt idx="4583">
                    <c:v>6:23:23</c:v>
                  </c:pt>
                  <c:pt idx="4584">
                    <c:v>6:38:23</c:v>
                  </c:pt>
                  <c:pt idx="4585">
                    <c:v>6:53:23</c:v>
                  </c:pt>
                  <c:pt idx="4586">
                    <c:v>7:08:23</c:v>
                  </c:pt>
                  <c:pt idx="4587">
                    <c:v>7:23:23</c:v>
                  </c:pt>
                  <c:pt idx="4588">
                    <c:v>7:38:23</c:v>
                  </c:pt>
                  <c:pt idx="4589">
                    <c:v>7:53:23</c:v>
                  </c:pt>
                  <c:pt idx="4590">
                    <c:v>8:08:23</c:v>
                  </c:pt>
                  <c:pt idx="4591">
                    <c:v>8:23:23</c:v>
                  </c:pt>
                  <c:pt idx="4592">
                    <c:v>8:38:23</c:v>
                  </c:pt>
                  <c:pt idx="4593">
                    <c:v>8:53:23</c:v>
                  </c:pt>
                  <c:pt idx="4594">
                    <c:v>9:08:23</c:v>
                  </c:pt>
                  <c:pt idx="4595">
                    <c:v>9:23:23</c:v>
                  </c:pt>
                  <c:pt idx="4596">
                    <c:v>9:38:23</c:v>
                  </c:pt>
                  <c:pt idx="4597">
                    <c:v>9:53:23</c:v>
                  </c:pt>
                  <c:pt idx="4598">
                    <c:v>10:08:23</c:v>
                  </c:pt>
                  <c:pt idx="4599">
                    <c:v>10:23:23</c:v>
                  </c:pt>
                  <c:pt idx="4600">
                    <c:v>10:38:23</c:v>
                  </c:pt>
                  <c:pt idx="4601">
                    <c:v>10:53:23</c:v>
                  </c:pt>
                  <c:pt idx="4602">
                    <c:v>11:08:23</c:v>
                  </c:pt>
                  <c:pt idx="4603">
                    <c:v>11:23:23</c:v>
                  </c:pt>
                  <c:pt idx="4604">
                    <c:v>11:38:23</c:v>
                  </c:pt>
                  <c:pt idx="4605">
                    <c:v>11:53:23</c:v>
                  </c:pt>
                  <c:pt idx="4606">
                    <c:v>12:08:23</c:v>
                  </c:pt>
                  <c:pt idx="4607">
                    <c:v>12:23:23</c:v>
                  </c:pt>
                  <c:pt idx="4608">
                    <c:v>12:38:23</c:v>
                  </c:pt>
                  <c:pt idx="4609">
                    <c:v>12:53:23</c:v>
                  </c:pt>
                  <c:pt idx="4610">
                    <c:v>13:08:23</c:v>
                  </c:pt>
                  <c:pt idx="4611">
                    <c:v>13:23:23</c:v>
                  </c:pt>
                  <c:pt idx="4612">
                    <c:v>13:38:23</c:v>
                  </c:pt>
                  <c:pt idx="4613">
                    <c:v>13:53:23</c:v>
                  </c:pt>
                  <c:pt idx="4614">
                    <c:v>14:08:23</c:v>
                  </c:pt>
                  <c:pt idx="4615">
                    <c:v>14:23:23</c:v>
                  </c:pt>
                  <c:pt idx="4616">
                    <c:v>14:38:23</c:v>
                  </c:pt>
                  <c:pt idx="4617">
                    <c:v>14:53:23</c:v>
                  </c:pt>
                  <c:pt idx="4618">
                    <c:v>15:08:23</c:v>
                  </c:pt>
                  <c:pt idx="4619">
                    <c:v>15:23:23</c:v>
                  </c:pt>
                  <c:pt idx="4620">
                    <c:v>15:38:23</c:v>
                  </c:pt>
                  <c:pt idx="4621">
                    <c:v>15:53:23</c:v>
                  </c:pt>
                  <c:pt idx="4622">
                    <c:v>16:08:23</c:v>
                  </c:pt>
                  <c:pt idx="4623">
                    <c:v>16:23:23</c:v>
                  </c:pt>
                  <c:pt idx="4624">
                    <c:v>16:38:23</c:v>
                  </c:pt>
                  <c:pt idx="4625">
                    <c:v>16:53:23</c:v>
                  </c:pt>
                  <c:pt idx="4626">
                    <c:v>17:08:23</c:v>
                  </c:pt>
                  <c:pt idx="4627">
                    <c:v>17:23:23</c:v>
                  </c:pt>
                  <c:pt idx="4628">
                    <c:v>17:38:23</c:v>
                  </c:pt>
                  <c:pt idx="4629">
                    <c:v>17:53:23</c:v>
                  </c:pt>
                  <c:pt idx="4630">
                    <c:v>18:08:23</c:v>
                  </c:pt>
                  <c:pt idx="4631">
                    <c:v>18:23:23</c:v>
                  </c:pt>
                  <c:pt idx="4632">
                    <c:v>18:38:23</c:v>
                  </c:pt>
                  <c:pt idx="4633">
                    <c:v>18:53:23</c:v>
                  </c:pt>
                  <c:pt idx="4634">
                    <c:v>19:08:23</c:v>
                  </c:pt>
                  <c:pt idx="4635">
                    <c:v>19:23:23</c:v>
                  </c:pt>
                  <c:pt idx="4636">
                    <c:v>19:38:23</c:v>
                  </c:pt>
                  <c:pt idx="4637">
                    <c:v>19:53:23</c:v>
                  </c:pt>
                  <c:pt idx="4638">
                    <c:v>20:08:23</c:v>
                  </c:pt>
                  <c:pt idx="4639">
                    <c:v>20:23:23</c:v>
                  </c:pt>
                  <c:pt idx="4640">
                    <c:v>20:38:23</c:v>
                  </c:pt>
                  <c:pt idx="4641">
                    <c:v>20:53:23</c:v>
                  </c:pt>
                  <c:pt idx="4642">
                    <c:v>21:08:23</c:v>
                  </c:pt>
                  <c:pt idx="4643">
                    <c:v>21:23:23</c:v>
                  </c:pt>
                  <c:pt idx="4644">
                    <c:v>21:38:23</c:v>
                  </c:pt>
                  <c:pt idx="4645">
                    <c:v>21:53:23</c:v>
                  </c:pt>
                  <c:pt idx="4646">
                    <c:v>22:08:23</c:v>
                  </c:pt>
                  <c:pt idx="4647">
                    <c:v>22:23:23</c:v>
                  </c:pt>
                  <c:pt idx="4648">
                    <c:v>22:38:23</c:v>
                  </c:pt>
                  <c:pt idx="4649">
                    <c:v>22:53:23</c:v>
                  </c:pt>
                  <c:pt idx="4650">
                    <c:v>23:08:23</c:v>
                  </c:pt>
                  <c:pt idx="4651">
                    <c:v>23:23:23</c:v>
                  </c:pt>
                  <c:pt idx="4652">
                    <c:v>23:38:23</c:v>
                  </c:pt>
                  <c:pt idx="4653">
                    <c:v>23:53:23</c:v>
                  </c:pt>
                  <c:pt idx="4654">
                    <c:v>0:08:23</c:v>
                  </c:pt>
                  <c:pt idx="4655">
                    <c:v>0:23:23</c:v>
                  </c:pt>
                  <c:pt idx="4656">
                    <c:v>0:38:23</c:v>
                  </c:pt>
                  <c:pt idx="4657">
                    <c:v>0:53:23</c:v>
                  </c:pt>
                  <c:pt idx="4658">
                    <c:v>1:08:23</c:v>
                  </c:pt>
                  <c:pt idx="4659">
                    <c:v>1:23:23</c:v>
                  </c:pt>
                  <c:pt idx="4660">
                    <c:v>1:38:23</c:v>
                  </c:pt>
                  <c:pt idx="4661">
                    <c:v>1:53:23</c:v>
                  </c:pt>
                  <c:pt idx="4662">
                    <c:v>2:08:23</c:v>
                  </c:pt>
                  <c:pt idx="4663">
                    <c:v>2:23:23</c:v>
                  </c:pt>
                  <c:pt idx="4664">
                    <c:v>2:38:23</c:v>
                  </c:pt>
                  <c:pt idx="4665">
                    <c:v>2:53:23</c:v>
                  </c:pt>
                  <c:pt idx="4666">
                    <c:v>3:08:23</c:v>
                  </c:pt>
                  <c:pt idx="4667">
                    <c:v>3:23:23</c:v>
                  </c:pt>
                  <c:pt idx="4668">
                    <c:v>3:38:23</c:v>
                  </c:pt>
                  <c:pt idx="4669">
                    <c:v>3:53:23</c:v>
                  </c:pt>
                  <c:pt idx="4670">
                    <c:v>4:08:23</c:v>
                  </c:pt>
                  <c:pt idx="4671">
                    <c:v>4:23:23</c:v>
                  </c:pt>
                  <c:pt idx="4672">
                    <c:v>4:38:23</c:v>
                  </c:pt>
                  <c:pt idx="4673">
                    <c:v>4:53:23</c:v>
                  </c:pt>
                  <c:pt idx="4674">
                    <c:v>5:08:23</c:v>
                  </c:pt>
                  <c:pt idx="4675">
                    <c:v>5:23:23</c:v>
                  </c:pt>
                  <c:pt idx="4676">
                    <c:v>5:38:23</c:v>
                  </c:pt>
                  <c:pt idx="4677">
                    <c:v>5:53:23</c:v>
                  </c:pt>
                  <c:pt idx="4678">
                    <c:v>6:08:23</c:v>
                  </c:pt>
                  <c:pt idx="4679">
                    <c:v>6:23:23</c:v>
                  </c:pt>
                  <c:pt idx="4680">
                    <c:v>6:38:23</c:v>
                  </c:pt>
                  <c:pt idx="4681">
                    <c:v>6:53:23</c:v>
                  </c:pt>
                  <c:pt idx="4682">
                    <c:v>7:08:23</c:v>
                  </c:pt>
                  <c:pt idx="4683">
                    <c:v>7:23:23</c:v>
                  </c:pt>
                  <c:pt idx="4684">
                    <c:v>7:38:23</c:v>
                  </c:pt>
                  <c:pt idx="4685">
                    <c:v>7:53:23</c:v>
                  </c:pt>
                  <c:pt idx="4686">
                    <c:v>8:08:23</c:v>
                  </c:pt>
                  <c:pt idx="4687">
                    <c:v>8:23:23</c:v>
                  </c:pt>
                  <c:pt idx="4688">
                    <c:v>8:38:23</c:v>
                  </c:pt>
                  <c:pt idx="4689">
                    <c:v>8:53:23</c:v>
                  </c:pt>
                  <c:pt idx="4690">
                    <c:v>9:08:23</c:v>
                  </c:pt>
                  <c:pt idx="4691">
                    <c:v>9:23:23</c:v>
                  </c:pt>
                  <c:pt idx="4692">
                    <c:v>9:38:23</c:v>
                  </c:pt>
                  <c:pt idx="4693">
                    <c:v>9:53:23</c:v>
                  </c:pt>
                  <c:pt idx="4694">
                    <c:v>10:08:23</c:v>
                  </c:pt>
                  <c:pt idx="4695">
                    <c:v>10:23:23</c:v>
                  </c:pt>
                  <c:pt idx="4696">
                    <c:v>10:38:23</c:v>
                  </c:pt>
                  <c:pt idx="4697">
                    <c:v>10:53:23</c:v>
                  </c:pt>
                  <c:pt idx="4698">
                    <c:v>11:08:23</c:v>
                  </c:pt>
                  <c:pt idx="4699">
                    <c:v>11:23:23</c:v>
                  </c:pt>
                  <c:pt idx="4700">
                    <c:v>11:38:23</c:v>
                  </c:pt>
                  <c:pt idx="4701">
                    <c:v>11:53:23</c:v>
                  </c:pt>
                  <c:pt idx="4702">
                    <c:v>12:08:23</c:v>
                  </c:pt>
                  <c:pt idx="4703">
                    <c:v>12:23:23</c:v>
                  </c:pt>
                  <c:pt idx="4704">
                    <c:v>12:38:23</c:v>
                  </c:pt>
                  <c:pt idx="4705">
                    <c:v>12:53:23</c:v>
                  </c:pt>
                  <c:pt idx="4706">
                    <c:v>13:08:23</c:v>
                  </c:pt>
                  <c:pt idx="4707">
                    <c:v>13:23:23</c:v>
                  </c:pt>
                  <c:pt idx="4708">
                    <c:v>13:38:23</c:v>
                  </c:pt>
                  <c:pt idx="4709">
                    <c:v>13:53:23</c:v>
                  </c:pt>
                  <c:pt idx="4710">
                    <c:v>14:08:23</c:v>
                  </c:pt>
                  <c:pt idx="4711">
                    <c:v>14:23:23</c:v>
                  </c:pt>
                  <c:pt idx="4712">
                    <c:v>14:38:23</c:v>
                  </c:pt>
                  <c:pt idx="4713">
                    <c:v>14:53:23</c:v>
                  </c:pt>
                  <c:pt idx="4714">
                    <c:v>15:08:23</c:v>
                  </c:pt>
                  <c:pt idx="4715">
                    <c:v>15:23:23</c:v>
                  </c:pt>
                  <c:pt idx="4716">
                    <c:v>15:38:23</c:v>
                  </c:pt>
                  <c:pt idx="4717">
                    <c:v>15:53:23</c:v>
                  </c:pt>
                  <c:pt idx="4718">
                    <c:v>16:08:23</c:v>
                  </c:pt>
                  <c:pt idx="4719">
                    <c:v>16:23:23</c:v>
                  </c:pt>
                  <c:pt idx="4720">
                    <c:v>16:38:23</c:v>
                  </c:pt>
                  <c:pt idx="4721">
                    <c:v>16:53:23</c:v>
                  </c:pt>
                  <c:pt idx="4722">
                    <c:v>17:08:23</c:v>
                  </c:pt>
                  <c:pt idx="4723">
                    <c:v>17:23:23</c:v>
                  </c:pt>
                  <c:pt idx="4724">
                    <c:v>17:38:23</c:v>
                  </c:pt>
                  <c:pt idx="4725">
                    <c:v>17:53:23</c:v>
                  </c:pt>
                  <c:pt idx="4726">
                    <c:v>18:08:23</c:v>
                  </c:pt>
                  <c:pt idx="4727">
                    <c:v>18:23:23</c:v>
                  </c:pt>
                  <c:pt idx="4728">
                    <c:v>18:38:23</c:v>
                  </c:pt>
                  <c:pt idx="4729">
                    <c:v>18:53:23</c:v>
                  </c:pt>
                  <c:pt idx="4730">
                    <c:v>19:08:23</c:v>
                  </c:pt>
                  <c:pt idx="4731">
                    <c:v>19:23:23</c:v>
                  </c:pt>
                  <c:pt idx="4732">
                    <c:v>19:38:23</c:v>
                  </c:pt>
                  <c:pt idx="4733">
                    <c:v>19:53:23</c:v>
                  </c:pt>
                  <c:pt idx="4734">
                    <c:v>20:08:23</c:v>
                  </c:pt>
                  <c:pt idx="4735">
                    <c:v>20:23:23</c:v>
                  </c:pt>
                  <c:pt idx="4736">
                    <c:v>20:38:23</c:v>
                  </c:pt>
                  <c:pt idx="4737">
                    <c:v>20:53:23</c:v>
                  </c:pt>
                  <c:pt idx="4738">
                    <c:v>21:08:23</c:v>
                  </c:pt>
                  <c:pt idx="4739">
                    <c:v>21:23:23</c:v>
                  </c:pt>
                  <c:pt idx="4740">
                    <c:v>21:38:23</c:v>
                  </c:pt>
                  <c:pt idx="4741">
                    <c:v>21:53:23</c:v>
                  </c:pt>
                  <c:pt idx="4742">
                    <c:v>22:08:23</c:v>
                  </c:pt>
                  <c:pt idx="4743">
                    <c:v>22:23:23</c:v>
                  </c:pt>
                  <c:pt idx="4744">
                    <c:v>22:38:23</c:v>
                  </c:pt>
                  <c:pt idx="4745">
                    <c:v>22:53:23</c:v>
                  </c:pt>
                  <c:pt idx="4746">
                    <c:v>23:08:23</c:v>
                  </c:pt>
                  <c:pt idx="4747">
                    <c:v>23:23:23</c:v>
                  </c:pt>
                  <c:pt idx="4748">
                    <c:v>23:38:23</c:v>
                  </c:pt>
                  <c:pt idx="4749">
                    <c:v>23:53:23</c:v>
                  </c:pt>
                  <c:pt idx="4750">
                    <c:v>0:08:23</c:v>
                  </c:pt>
                  <c:pt idx="4751">
                    <c:v>0:23:23</c:v>
                  </c:pt>
                  <c:pt idx="4752">
                    <c:v>0:38:23</c:v>
                  </c:pt>
                  <c:pt idx="4753">
                    <c:v>0:53:23</c:v>
                  </c:pt>
                  <c:pt idx="4754">
                    <c:v>1:08:23</c:v>
                  </c:pt>
                  <c:pt idx="4755">
                    <c:v>1:23:23</c:v>
                  </c:pt>
                  <c:pt idx="4756">
                    <c:v>1:38:23</c:v>
                  </c:pt>
                  <c:pt idx="4757">
                    <c:v>1:53:23</c:v>
                  </c:pt>
                  <c:pt idx="4758">
                    <c:v>2:08:23</c:v>
                  </c:pt>
                  <c:pt idx="4759">
                    <c:v>2:23:23</c:v>
                  </c:pt>
                  <c:pt idx="4760">
                    <c:v>2:38:23</c:v>
                  </c:pt>
                  <c:pt idx="4761">
                    <c:v>2:53:23</c:v>
                  </c:pt>
                  <c:pt idx="4762">
                    <c:v>3:08:23</c:v>
                  </c:pt>
                  <c:pt idx="4763">
                    <c:v>3:23:23</c:v>
                  </c:pt>
                  <c:pt idx="4764">
                    <c:v>3:38:23</c:v>
                  </c:pt>
                  <c:pt idx="4765">
                    <c:v>3:53:23</c:v>
                  </c:pt>
                  <c:pt idx="4766">
                    <c:v>4:08:23</c:v>
                  </c:pt>
                  <c:pt idx="4767">
                    <c:v>4:23:23</c:v>
                  </c:pt>
                  <c:pt idx="4768">
                    <c:v>4:38:23</c:v>
                  </c:pt>
                  <c:pt idx="4769">
                    <c:v>4:53:23</c:v>
                  </c:pt>
                  <c:pt idx="4770">
                    <c:v>5:08:23</c:v>
                  </c:pt>
                  <c:pt idx="4771">
                    <c:v>5:23:23</c:v>
                  </c:pt>
                  <c:pt idx="4772">
                    <c:v>5:38:23</c:v>
                  </c:pt>
                  <c:pt idx="4773">
                    <c:v>5:53:23</c:v>
                  </c:pt>
                  <c:pt idx="4774">
                    <c:v>6:08:23</c:v>
                  </c:pt>
                  <c:pt idx="4775">
                    <c:v>6:23:23</c:v>
                  </c:pt>
                  <c:pt idx="4776">
                    <c:v>6:38:23</c:v>
                  </c:pt>
                  <c:pt idx="4777">
                    <c:v>6:53:23</c:v>
                  </c:pt>
                  <c:pt idx="4778">
                    <c:v>7:08:23</c:v>
                  </c:pt>
                  <c:pt idx="4779">
                    <c:v>7:23:23</c:v>
                  </c:pt>
                  <c:pt idx="4780">
                    <c:v>7:38:23</c:v>
                  </c:pt>
                  <c:pt idx="4781">
                    <c:v>7:53:23</c:v>
                  </c:pt>
                  <c:pt idx="4782">
                    <c:v>8:08:23</c:v>
                  </c:pt>
                  <c:pt idx="4783">
                    <c:v>8:23:23</c:v>
                  </c:pt>
                  <c:pt idx="4784">
                    <c:v>8:38:23</c:v>
                  </c:pt>
                  <c:pt idx="4785">
                    <c:v>8:53:23</c:v>
                  </c:pt>
                  <c:pt idx="4786">
                    <c:v>9:08:23</c:v>
                  </c:pt>
                  <c:pt idx="4787">
                    <c:v>9:23:23</c:v>
                  </c:pt>
                  <c:pt idx="4788">
                    <c:v>9:38:23</c:v>
                  </c:pt>
                  <c:pt idx="4789">
                    <c:v>9:53:23</c:v>
                  </c:pt>
                  <c:pt idx="4790">
                    <c:v>10:08:23</c:v>
                  </c:pt>
                  <c:pt idx="4791">
                    <c:v>10:23:23</c:v>
                  </c:pt>
                  <c:pt idx="4792">
                    <c:v>10:38:23</c:v>
                  </c:pt>
                  <c:pt idx="4793">
                    <c:v>10:53:23</c:v>
                  </c:pt>
                  <c:pt idx="4794">
                    <c:v>11:08:23</c:v>
                  </c:pt>
                  <c:pt idx="4795">
                    <c:v>11:23:23</c:v>
                  </c:pt>
                  <c:pt idx="4796">
                    <c:v>11:38:23</c:v>
                  </c:pt>
                  <c:pt idx="4797">
                    <c:v>11:53:23</c:v>
                  </c:pt>
                  <c:pt idx="4798">
                    <c:v>12:08:23</c:v>
                  </c:pt>
                  <c:pt idx="4799">
                    <c:v>12:23:23</c:v>
                  </c:pt>
                  <c:pt idx="4800">
                    <c:v>12:38:23</c:v>
                  </c:pt>
                  <c:pt idx="4801">
                    <c:v>12:53:23</c:v>
                  </c:pt>
                  <c:pt idx="4802">
                    <c:v>13:08:23</c:v>
                  </c:pt>
                  <c:pt idx="4803">
                    <c:v>13:23:23</c:v>
                  </c:pt>
                  <c:pt idx="4804">
                    <c:v>13:38:23</c:v>
                  </c:pt>
                  <c:pt idx="4805">
                    <c:v>13:53:23</c:v>
                  </c:pt>
                  <c:pt idx="4806">
                    <c:v>14:08:23</c:v>
                  </c:pt>
                  <c:pt idx="4807">
                    <c:v>14:23:23</c:v>
                  </c:pt>
                  <c:pt idx="4808">
                    <c:v>14:38:23</c:v>
                  </c:pt>
                  <c:pt idx="4809">
                    <c:v>14:53:23</c:v>
                  </c:pt>
                  <c:pt idx="4810">
                    <c:v>15:08:23</c:v>
                  </c:pt>
                  <c:pt idx="4811">
                    <c:v>15:23:23</c:v>
                  </c:pt>
                  <c:pt idx="4812">
                    <c:v>15:38:23</c:v>
                  </c:pt>
                  <c:pt idx="4813">
                    <c:v>15:53:23</c:v>
                  </c:pt>
                  <c:pt idx="4814">
                    <c:v>16:08:23</c:v>
                  </c:pt>
                  <c:pt idx="4815">
                    <c:v>16:23:23</c:v>
                  </c:pt>
                  <c:pt idx="4816">
                    <c:v>16:38:23</c:v>
                  </c:pt>
                  <c:pt idx="4817">
                    <c:v>16:53:23</c:v>
                  </c:pt>
                  <c:pt idx="4818">
                    <c:v>17:08:23</c:v>
                  </c:pt>
                  <c:pt idx="4819">
                    <c:v>17:23:23</c:v>
                  </c:pt>
                  <c:pt idx="4820">
                    <c:v>17:38:23</c:v>
                  </c:pt>
                  <c:pt idx="4821">
                    <c:v>17:53:23</c:v>
                  </c:pt>
                  <c:pt idx="4822">
                    <c:v>18:08:23</c:v>
                  </c:pt>
                  <c:pt idx="4823">
                    <c:v>18:23:23</c:v>
                  </c:pt>
                  <c:pt idx="4824">
                    <c:v>18:38:23</c:v>
                  </c:pt>
                  <c:pt idx="4825">
                    <c:v>18:53:23</c:v>
                  </c:pt>
                  <c:pt idx="4826">
                    <c:v>19:08:23</c:v>
                  </c:pt>
                  <c:pt idx="4827">
                    <c:v>19:23:23</c:v>
                  </c:pt>
                  <c:pt idx="4828">
                    <c:v>19:38:23</c:v>
                  </c:pt>
                  <c:pt idx="4829">
                    <c:v>19:53:23</c:v>
                  </c:pt>
                  <c:pt idx="4830">
                    <c:v>20:08:23</c:v>
                  </c:pt>
                  <c:pt idx="4831">
                    <c:v>20:23:23</c:v>
                  </c:pt>
                  <c:pt idx="4832">
                    <c:v>20:38:23</c:v>
                  </c:pt>
                  <c:pt idx="4833">
                    <c:v>20:53:23</c:v>
                  </c:pt>
                  <c:pt idx="4834">
                    <c:v>21:08:23</c:v>
                  </c:pt>
                  <c:pt idx="4835">
                    <c:v>21:23:23</c:v>
                  </c:pt>
                  <c:pt idx="4836">
                    <c:v>21:38:23</c:v>
                  </c:pt>
                  <c:pt idx="4837">
                    <c:v>21:53:23</c:v>
                  </c:pt>
                  <c:pt idx="4838">
                    <c:v>22:08:23</c:v>
                  </c:pt>
                  <c:pt idx="4839">
                    <c:v>22:23:23</c:v>
                  </c:pt>
                  <c:pt idx="4840">
                    <c:v>22:38:23</c:v>
                  </c:pt>
                  <c:pt idx="4841">
                    <c:v>22:53:23</c:v>
                  </c:pt>
                  <c:pt idx="4842">
                    <c:v>23:08:23</c:v>
                  </c:pt>
                  <c:pt idx="4843">
                    <c:v>23:23:23</c:v>
                  </c:pt>
                  <c:pt idx="4844">
                    <c:v>23:38:23</c:v>
                  </c:pt>
                  <c:pt idx="4845">
                    <c:v>23:53:23</c:v>
                  </c:pt>
                  <c:pt idx="4846">
                    <c:v>0:08:23</c:v>
                  </c:pt>
                  <c:pt idx="4847">
                    <c:v>0:23:23</c:v>
                  </c:pt>
                  <c:pt idx="4848">
                    <c:v>0:38:23</c:v>
                  </c:pt>
                  <c:pt idx="4849">
                    <c:v>0:53:23</c:v>
                  </c:pt>
                  <c:pt idx="4850">
                    <c:v>1:08:23</c:v>
                  </c:pt>
                  <c:pt idx="4851">
                    <c:v>1:23:23</c:v>
                  </c:pt>
                  <c:pt idx="4852">
                    <c:v>1:38:23</c:v>
                  </c:pt>
                  <c:pt idx="4853">
                    <c:v>1:53:23</c:v>
                  </c:pt>
                  <c:pt idx="4854">
                    <c:v>2:08:23</c:v>
                  </c:pt>
                  <c:pt idx="4855">
                    <c:v>2:23:23</c:v>
                  </c:pt>
                  <c:pt idx="4856">
                    <c:v>2:38:23</c:v>
                  </c:pt>
                  <c:pt idx="4857">
                    <c:v>2:53:23</c:v>
                  </c:pt>
                  <c:pt idx="4858">
                    <c:v>3:08:23</c:v>
                  </c:pt>
                  <c:pt idx="4859">
                    <c:v>3:23:23</c:v>
                  </c:pt>
                  <c:pt idx="4860">
                    <c:v>3:38:23</c:v>
                  </c:pt>
                  <c:pt idx="4861">
                    <c:v>3:53:23</c:v>
                  </c:pt>
                  <c:pt idx="4862">
                    <c:v>4:08:23</c:v>
                  </c:pt>
                  <c:pt idx="4863">
                    <c:v>4:23:23</c:v>
                  </c:pt>
                  <c:pt idx="4864">
                    <c:v>4:38:23</c:v>
                  </c:pt>
                  <c:pt idx="4865">
                    <c:v>4:53:23</c:v>
                  </c:pt>
                  <c:pt idx="4866">
                    <c:v>5:08:23</c:v>
                  </c:pt>
                  <c:pt idx="4867">
                    <c:v>5:23:23</c:v>
                  </c:pt>
                  <c:pt idx="4868">
                    <c:v>5:38:23</c:v>
                  </c:pt>
                  <c:pt idx="4869">
                    <c:v>5:53:23</c:v>
                  </c:pt>
                  <c:pt idx="4870">
                    <c:v>6:08:23</c:v>
                  </c:pt>
                  <c:pt idx="4871">
                    <c:v>6:23:23</c:v>
                  </c:pt>
                  <c:pt idx="4872">
                    <c:v>6:38:23</c:v>
                  </c:pt>
                  <c:pt idx="4873">
                    <c:v>6:53:23</c:v>
                  </c:pt>
                  <c:pt idx="4874">
                    <c:v>7:08:23</c:v>
                  </c:pt>
                  <c:pt idx="4875">
                    <c:v>7:23:23</c:v>
                  </c:pt>
                  <c:pt idx="4876">
                    <c:v>7:38:23</c:v>
                  </c:pt>
                  <c:pt idx="4877">
                    <c:v>7:53:23</c:v>
                  </c:pt>
                  <c:pt idx="4878">
                    <c:v>8:08:23</c:v>
                  </c:pt>
                  <c:pt idx="4879">
                    <c:v>8:23:23</c:v>
                  </c:pt>
                  <c:pt idx="4880">
                    <c:v>8:38:23</c:v>
                  </c:pt>
                  <c:pt idx="4881">
                    <c:v>8:53:23</c:v>
                  </c:pt>
                  <c:pt idx="4882">
                    <c:v>9:08:23</c:v>
                  </c:pt>
                  <c:pt idx="4883">
                    <c:v>9:23:23</c:v>
                  </c:pt>
                  <c:pt idx="4884">
                    <c:v>9:38:23</c:v>
                  </c:pt>
                  <c:pt idx="4885">
                    <c:v>9:53:23</c:v>
                  </c:pt>
                  <c:pt idx="4886">
                    <c:v>10:08:23</c:v>
                  </c:pt>
                  <c:pt idx="4887">
                    <c:v>10:23:23</c:v>
                  </c:pt>
                  <c:pt idx="4888">
                    <c:v>10:38:23</c:v>
                  </c:pt>
                  <c:pt idx="4889">
                    <c:v>10:53:23</c:v>
                  </c:pt>
                  <c:pt idx="4890">
                    <c:v>11:08:23</c:v>
                  </c:pt>
                  <c:pt idx="4891">
                    <c:v>11:23:23</c:v>
                  </c:pt>
                  <c:pt idx="4892">
                    <c:v>11:38:23</c:v>
                  </c:pt>
                  <c:pt idx="4893">
                    <c:v>11:53:23</c:v>
                  </c:pt>
                  <c:pt idx="4894">
                    <c:v>12:08:23</c:v>
                  </c:pt>
                  <c:pt idx="4895">
                    <c:v>12:23:23</c:v>
                  </c:pt>
                  <c:pt idx="4896">
                    <c:v>12:38:23</c:v>
                  </c:pt>
                  <c:pt idx="4897">
                    <c:v>12:53:23</c:v>
                  </c:pt>
                  <c:pt idx="4898">
                    <c:v>13:08:23</c:v>
                  </c:pt>
                  <c:pt idx="4899">
                    <c:v>13:23:23</c:v>
                  </c:pt>
                  <c:pt idx="4900">
                    <c:v>13:38:23</c:v>
                  </c:pt>
                  <c:pt idx="4901">
                    <c:v>13:53:23</c:v>
                  </c:pt>
                  <c:pt idx="4902">
                    <c:v>14:08:23</c:v>
                  </c:pt>
                  <c:pt idx="4903">
                    <c:v>14:23:23</c:v>
                  </c:pt>
                  <c:pt idx="4904">
                    <c:v>14:38:23</c:v>
                  </c:pt>
                  <c:pt idx="4905">
                    <c:v>14:53:23</c:v>
                  </c:pt>
                  <c:pt idx="4906">
                    <c:v>15:08:23</c:v>
                  </c:pt>
                  <c:pt idx="4907">
                    <c:v>15:23:23</c:v>
                  </c:pt>
                  <c:pt idx="4908">
                    <c:v>15:38:23</c:v>
                  </c:pt>
                  <c:pt idx="4909">
                    <c:v>15:53:23</c:v>
                  </c:pt>
                  <c:pt idx="4910">
                    <c:v>16:08:23</c:v>
                  </c:pt>
                  <c:pt idx="4911">
                    <c:v>16:23:23</c:v>
                  </c:pt>
                  <c:pt idx="4912">
                    <c:v>16:38:23</c:v>
                  </c:pt>
                  <c:pt idx="4913">
                    <c:v>16:53:23</c:v>
                  </c:pt>
                  <c:pt idx="4914">
                    <c:v>17:08:23</c:v>
                  </c:pt>
                  <c:pt idx="4915">
                    <c:v>17:23:23</c:v>
                  </c:pt>
                  <c:pt idx="4916">
                    <c:v>17:38:23</c:v>
                  </c:pt>
                  <c:pt idx="4917">
                    <c:v>17:53:23</c:v>
                  </c:pt>
                  <c:pt idx="4918">
                    <c:v>18:08:23</c:v>
                  </c:pt>
                  <c:pt idx="4919">
                    <c:v>18:23:23</c:v>
                  </c:pt>
                  <c:pt idx="4920">
                    <c:v>18:38:23</c:v>
                  </c:pt>
                  <c:pt idx="4921">
                    <c:v>18:53:23</c:v>
                  </c:pt>
                  <c:pt idx="4922">
                    <c:v>19:08:23</c:v>
                  </c:pt>
                  <c:pt idx="4923">
                    <c:v>19:23:23</c:v>
                  </c:pt>
                  <c:pt idx="4924">
                    <c:v>19:38:23</c:v>
                  </c:pt>
                  <c:pt idx="4925">
                    <c:v>19:53:23</c:v>
                  </c:pt>
                  <c:pt idx="4926">
                    <c:v>20:08:23</c:v>
                  </c:pt>
                  <c:pt idx="4927">
                    <c:v>20:23:23</c:v>
                  </c:pt>
                  <c:pt idx="4928">
                    <c:v>20:38:23</c:v>
                  </c:pt>
                  <c:pt idx="4929">
                    <c:v>20:53:23</c:v>
                  </c:pt>
                  <c:pt idx="4930">
                    <c:v>21:08:23</c:v>
                  </c:pt>
                  <c:pt idx="4931">
                    <c:v>21:23:23</c:v>
                  </c:pt>
                  <c:pt idx="4932">
                    <c:v>21:38:23</c:v>
                  </c:pt>
                  <c:pt idx="4933">
                    <c:v>21:53:23</c:v>
                  </c:pt>
                  <c:pt idx="4934">
                    <c:v>22:08:23</c:v>
                  </c:pt>
                  <c:pt idx="4935">
                    <c:v>22:23:23</c:v>
                  </c:pt>
                  <c:pt idx="4936">
                    <c:v>22:38:23</c:v>
                  </c:pt>
                  <c:pt idx="4937">
                    <c:v>22:53:23</c:v>
                  </c:pt>
                  <c:pt idx="4938">
                    <c:v>23:08:23</c:v>
                  </c:pt>
                  <c:pt idx="4939">
                    <c:v>23:23:23</c:v>
                  </c:pt>
                  <c:pt idx="4940">
                    <c:v>23:38:23</c:v>
                  </c:pt>
                  <c:pt idx="4941">
                    <c:v>23:53:23</c:v>
                  </c:pt>
                  <c:pt idx="4942">
                    <c:v>0:08:23</c:v>
                  </c:pt>
                  <c:pt idx="4943">
                    <c:v>0:23:23</c:v>
                  </c:pt>
                  <c:pt idx="4944">
                    <c:v>0:38:23</c:v>
                  </c:pt>
                  <c:pt idx="4945">
                    <c:v>0:53:23</c:v>
                  </c:pt>
                  <c:pt idx="4946">
                    <c:v>1:08:23</c:v>
                  </c:pt>
                  <c:pt idx="4947">
                    <c:v>1:23:23</c:v>
                  </c:pt>
                  <c:pt idx="4948">
                    <c:v>1:38:23</c:v>
                  </c:pt>
                  <c:pt idx="4949">
                    <c:v>1:53:23</c:v>
                  </c:pt>
                  <c:pt idx="4950">
                    <c:v>2:08:23</c:v>
                  </c:pt>
                  <c:pt idx="4951">
                    <c:v>2:23:23</c:v>
                  </c:pt>
                  <c:pt idx="4952">
                    <c:v>2:38:23</c:v>
                  </c:pt>
                  <c:pt idx="4953">
                    <c:v>2:53:23</c:v>
                  </c:pt>
                  <c:pt idx="4954">
                    <c:v>3:08:23</c:v>
                  </c:pt>
                  <c:pt idx="4955">
                    <c:v>3:23:23</c:v>
                  </c:pt>
                  <c:pt idx="4956">
                    <c:v>3:38:23</c:v>
                  </c:pt>
                  <c:pt idx="4957">
                    <c:v>3:53:23</c:v>
                  </c:pt>
                  <c:pt idx="4958">
                    <c:v>4:08:23</c:v>
                  </c:pt>
                  <c:pt idx="4959">
                    <c:v>4:23:23</c:v>
                  </c:pt>
                  <c:pt idx="4960">
                    <c:v>4:38:23</c:v>
                  </c:pt>
                  <c:pt idx="4961">
                    <c:v>4:53:23</c:v>
                  </c:pt>
                  <c:pt idx="4962">
                    <c:v>5:08:23</c:v>
                  </c:pt>
                  <c:pt idx="4963">
                    <c:v>5:23:23</c:v>
                  </c:pt>
                  <c:pt idx="4964">
                    <c:v>5:38:23</c:v>
                  </c:pt>
                  <c:pt idx="4965">
                    <c:v>5:53:23</c:v>
                  </c:pt>
                  <c:pt idx="4966">
                    <c:v>6:08:23</c:v>
                  </c:pt>
                  <c:pt idx="4967">
                    <c:v>6:23:23</c:v>
                  </c:pt>
                  <c:pt idx="4968">
                    <c:v>6:38:23</c:v>
                  </c:pt>
                  <c:pt idx="4969">
                    <c:v>6:53:23</c:v>
                  </c:pt>
                  <c:pt idx="4970">
                    <c:v>7:08:23</c:v>
                  </c:pt>
                  <c:pt idx="4971">
                    <c:v>7:23:23</c:v>
                  </c:pt>
                  <c:pt idx="4972">
                    <c:v>7:38:23</c:v>
                  </c:pt>
                  <c:pt idx="4973">
                    <c:v>7:53:23</c:v>
                  </c:pt>
                  <c:pt idx="4974">
                    <c:v>8:08:23</c:v>
                  </c:pt>
                  <c:pt idx="4975">
                    <c:v>8:23:23</c:v>
                  </c:pt>
                  <c:pt idx="4976">
                    <c:v>8:38:23</c:v>
                  </c:pt>
                  <c:pt idx="4977">
                    <c:v>8:53:23</c:v>
                  </c:pt>
                  <c:pt idx="4978">
                    <c:v>9:08:23</c:v>
                  </c:pt>
                  <c:pt idx="4979">
                    <c:v>9:23:23</c:v>
                  </c:pt>
                  <c:pt idx="4980">
                    <c:v>9:38:23</c:v>
                  </c:pt>
                  <c:pt idx="4981">
                    <c:v>9:53:23</c:v>
                  </c:pt>
                  <c:pt idx="4982">
                    <c:v>10:08:23</c:v>
                  </c:pt>
                  <c:pt idx="4983">
                    <c:v>10:23:23</c:v>
                  </c:pt>
                  <c:pt idx="4984">
                    <c:v>10:38:23</c:v>
                  </c:pt>
                  <c:pt idx="4985">
                    <c:v>10:53:23</c:v>
                  </c:pt>
                  <c:pt idx="4986">
                    <c:v>11:08:23</c:v>
                  </c:pt>
                  <c:pt idx="4987">
                    <c:v>11:23:23</c:v>
                  </c:pt>
                  <c:pt idx="4988">
                    <c:v>11:38:23</c:v>
                  </c:pt>
                  <c:pt idx="4989">
                    <c:v>11:53:23</c:v>
                  </c:pt>
                  <c:pt idx="4990">
                    <c:v>12:08:23</c:v>
                  </c:pt>
                  <c:pt idx="4991">
                    <c:v>12:23:23</c:v>
                  </c:pt>
                  <c:pt idx="4992">
                    <c:v>12:38:23</c:v>
                  </c:pt>
                  <c:pt idx="4993">
                    <c:v>12:53:23</c:v>
                  </c:pt>
                  <c:pt idx="4994">
                    <c:v>13:08:23</c:v>
                  </c:pt>
                  <c:pt idx="4995">
                    <c:v>13:23:23</c:v>
                  </c:pt>
                  <c:pt idx="4996">
                    <c:v>13:38:23</c:v>
                  </c:pt>
                  <c:pt idx="4997">
                    <c:v>13:53:23</c:v>
                  </c:pt>
                  <c:pt idx="4998">
                    <c:v>14:08:23</c:v>
                  </c:pt>
                  <c:pt idx="4999">
                    <c:v>14:23:23</c:v>
                  </c:pt>
                  <c:pt idx="5000">
                    <c:v>14:38:23</c:v>
                  </c:pt>
                  <c:pt idx="5001">
                    <c:v>14:53:23</c:v>
                  </c:pt>
                  <c:pt idx="5002">
                    <c:v>15:08:23</c:v>
                  </c:pt>
                  <c:pt idx="5003">
                    <c:v>15:23:23</c:v>
                  </c:pt>
                  <c:pt idx="5004">
                    <c:v>15:38:23</c:v>
                  </c:pt>
                  <c:pt idx="5005">
                    <c:v>15:53:23</c:v>
                  </c:pt>
                  <c:pt idx="5006">
                    <c:v>16:08:23</c:v>
                  </c:pt>
                  <c:pt idx="5007">
                    <c:v>16:23:23</c:v>
                  </c:pt>
                  <c:pt idx="5008">
                    <c:v>16:38:23</c:v>
                  </c:pt>
                  <c:pt idx="5009">
                    <c:v>16:53:23</c:v>
                  </c:pt>
                  <c:pt idx="5010">
                    <c:v>17:08:23</c:v>
                  </c:pt>
                  <c:pt idx="5011">
                    <c:v>17:23:23</c:v>
                  </c:pt>
                  <c:pt idx="5012">
                    <c:v>17:38:23</c:v>
                  </c:pt>
                  <c:pt idx="5013">
                    <c:v>17:53:23</c:v>
                  </c:pt>
                  <c:pt idx="5014">
                    <c:v>18:08:23</c:v>
                  </c:pt>
                  <c:pt idx="5015">
                    <c:v>18:23:23</c:v>
                  </c:pt>
                  <c:pt idx="5016">
                    <c:v>18:38:23</c:v>
                  </c:pt>
                  <c:pt idx="5017">
                    <c:v>18:53:23</c:v>
                  </c:pt>
                  <c:pt idx="5018">
                    <c:v>19:08:23</c:v>
                  </c:pt>
                  <c:pt idx="5019">
                    <c:v>19:23:23</c:v>
                  </c:pt>
                  <c:pt idx="5020">
                    <c:v>19:38:23</c:v>
                  </c:pt>
                  <c:pt idx="5021">
                    <c:v>19:53:23</c:v>
                  </c:pt>
                  <c:pt idx="5022">
                    <c:v>20:08:23</c:v>
                  </c:pt>
                  <c:pt idx="5023">
                    <c:v>20:23:23</c:v>
                  </c:pt>
                  <c:pt idx="5024">
                    <c:v>20:38:23</c:v>
                  </c:pt>
                  <c:pt idx="5025">
                    <c:v>20:53:23</c:v>
                  </c:pt>
                  <c:pt idx="5026">
                    <c:v>21:08:23</c:v>
                  </c:pt>
                  <c:pt idx="5027">
                    <c:v>21:23:23</c:v>
                  </c:pt>
                  <c:pt idx="5028">
                    <c:v>21:38:23</c:v>
                  </c:pt>
                  <c:pt idx="5029">
                    <c:v>21:53:23</c:v>
                  </c:pt>
                  <c:pt idx="5030">
                    <c:v>22:08:23</c:v>
                  </c:pt>
                  <c:pt idx="5031">
                    <c:v>22:23:23</c:v>
                  </c:pt>
                  <c:pt idx="5032">
                    <c:v>22:38:23</c:v>
                  </c:pt>
                  <c:pt idx="5033">
                    <c:v>22:53:23</c:v>
                  </c:pt>
                  <c:pt idx="5034">
                    <c:v>23:08:23</c:v>
                  </c:pt>
                  <c:pt idx="5035">
                    <c:v>23:23:23</c:v>
                  </c:pt>
                  <c:pt idx="5036">
                    <c:v>23:38:23</c:v>
                  </c:pt>
                  <c:pt idx="5037">
                    <c:v>23:53:23</c:v>
                  </c:pt>
                  <c:pt idx="5038">
                    <c:v>0:08:23</c:v>
                  </c:pt>
                  <c:pt idx="5039">
                    <c:v>0:23:23</c:v>
                  </c:pt>
                  <c:pt idx="5040">
                    <c:v>0:38:23</c:v>
                  </c:pt>
                  <c:pt idx="5041">
                    <c:v>0:53:23</c:v>
                  </c:pt>
                  <c:pt idx="5042">
                    <c:v>1:08:23</c:v>
                  </c:pt>
                  <c:pt idx="5043">
                    <c:v>1:23:23</c:v>
                  </c:pt>
                  <c:pt idx="5044">
                    <c:v>1:38:23</c:v>
                  </c:pt>
                  <c:pt idx="5045">
                    <c:v>1:53:23</c:v>
                  </c:pt>
                  <c:pt idx="5046">
                    <c:v>2:08:23</c:v>
                  </c:pt>
                  <c:pt idx="5047">
                    <c:v>2:23:23</c:v>
                  </c:pt>
                  <c:pt idx="5048">
                    <c:v>2:38:23</c:v>
                  </c:pt>
                  <c:pt idx="5049">
                    <c:v>2:53:23</c:v>
                  </c:pt>
                  <c:pt idx="5050">
                    <c:v>3:08:23</c:v>
                  </c:pt>
                  <c:pt idx="5051">
                    <c:v>3:23:23</c:v>
                  </c:pt>
                  <c:pt idx="5052">
                    <c:v>3:38:23</c:v>
                  </c:pt>
                  <c:pt idx="5053">
                    <c:v>3:53:23</c:v>
                  </c:pt>
                  <c:pt idx="5054">
                    <c:v>4:08:23</c:v>
                  </c:pt>
                  <c:pt idx="5055">
                    <c:v>4:23:23</c:v>
                  </c:pt>
                  <c:pt idx="5056">
                    <c:v>4:38:23</c:v>
                  </c:pt>
                  <c:pt idx="5057">
                    <c:v>4:53:23</c:v>
                  </c:pt>
                  <c:pt idx="5058">
                    <c:v>5:08:23</c:v>
                  </c:pt>
                  <c:pt idx="5059">
                    <c:v>5:23:23</c:v>
                  </c:pt>
                  <c:pt idx="5060">
                    <c:v>5:38:23</c:v>
                  </c:pt>
                  <c:pt idx="5061">
                    <c:v>5:53:23</c:v>
                  </c:pt>
                  <c:pt idx="5062">
                    <c:v>6:08:23</c:v>
                  </c:pt>
                  <c:pt idx="5063">
                    <c:v>6:23:23</c:v>
                  </c:pt>
                  <c:pt idx="5064">
                    <c:v>6:38:23</c:v>
                  </c:pt>
                  <c:pt idx="5065">
                    <c:v>6:53:23</c:v>
                  </c:pt>
                  <c:pt idx="5066">
                    <c:v>7:08:23</c:v>
                  </c:pt>
                  <c:pt idx="5067">
                    <c:v>7:23:23</c:v>
                  </c:pt>
                  <c:pt idx="5068">
                    <c:v>7:38:23</c:v>
                  </c:pt>
                  <c:pt idx="5069">
                    <c:v>7:53:23</c:v>
                  </c:pt>
                  <c:pt idx="5070">
                    <c:v>8:08:23</c:v>
                  </c:pt>
                  <c:pt idx="5071">
                    <c:v>8:23:23</c:v>
                  </c:pt>
                  <c:pt idx="5072">
                    <c:v>8:38:23</c:v>
                  </c:pt>
                  <c:pt idx="5073">
                    <c:v>8:53:23</c:v>
                  </c:pt>
                  <c:pt idx="5074">
                    <c:v>9:08:23</c:v>
                  </c:pt>
                  <c:pt idx="5075">
                    <c:v>9:23:23</c:v>
                  </c:pt>
                  <c:pt idx="5076">
                    <c:v>9:38:23</c:v>
                  </c:pt>
                  <c:pt idx="5077">
                    <c:v>9:53:23</c:v>
                  </c:pt>
                  <c:pt idx="5078">
                    <c:v>10:08:23</c:v>
                  </c:pt>
                  <c:pt idx="5079">
                    <c:v>10:23:23</c:v>
                  </c:pt>
                  <c:pt idx="5080">
                    <c:v>10:38:23</c:v>
                  </c:pt>
                  <c:pt idx="5081">
                    <c:v>10:53:23</c:v>
                  </c:pt>
                  <c:pt idx="5082">
                    <c:v>11:08:23</c:v>
                  </c:pt>
                  <c:pt idx="5083">
                    <c:v>11:23:23</c:v>
                  </c:pt>
                  <c:pt idx="5084">
                    <c:v>11:38:23</c:v>
                  </c:pt>
                  <c:pt idx="5085">
                    <c:v>11:53:23</c:v>
                  </c:pt>
                  <c:pt idx="5086">
                    <c:v>12:08:23</c:v>
                  </c:pt>
                  <c:pt idx="5087">
                    <c:v>12:23:23</c:v>
                  </c:pt>
                  <c:pt idx="5088">
                    <c:v>12:38:23</c:v>
                  </c:pt>
                  <c:pt idx="5089">
                    <c:v>12:53:23</c:v>
                  </c:pt>
                  <c:pt idx="5090">
                    <c:v>13:08:23</c:v>
                  </c:pt>
                  <c:pt idx="5091">
                    <c:v>13:23:23</c:v>
                  </c:pt>
                  <c:pt idx="5092">
                    <c:v>13:38:23</c:v>
                  </c:pt>
                  <c:pt idx="5093">
                    <c:v>13:53:23</c:v>
                  </c:pt>
                  <c:pt idx="5094">
                    <c:v>14:08:23</c:v>
                  </c:pt>
                  <c:pt idx="5095">
                    <c:v>14:23:23</c:v>
                  </c:pt>
                  <c:pt idx="5096">
                    <c:v>14:38:23</c:v>
                  </c:pt>
                  <c:pt idx="5097">
                    <c:v>14:53:23</c:v>
                  </c:pt>
                  <c:pt idx="5098">
                    <c:v>15:08:23</c:v>
                  </c:pt>
                  <c:pt idx="5099">
                    <c:v>15:23:23</c:v>
                  </c:pt>
                  <c:pt idx="5100">
                    <c:v>15:38:23</c:v>
                  </c:pt>
                  <c:pt idx="5101">
                    <c:v>15:53:23</c:v>
                  </c:pt>
                  <c:pt idx="5102">
                    <c:v>16:08:23</c:v>
                  </c:pt>
                  <c:pt idx="5103">
                    <c:v>16:23:23</c:v>
                  </c:pt>
                  <c:pt idx="5104">
                    <c:v>16:38:23</c:v>
                  </c:pt>
                  <c:pt idx="5105">
                    <c:v>16:53:23</c:v>
                  </c:pt>
                  <c:pt idx="5106">
                    <c:v>17:08:23</c:v>
                  </c:pt>
                  <c:pt idx="5107">
                    <c:v>17:23:23</c:v>
                  </c:pt>
                  <c:pt idx="5108">
                    <c:v>17:38:23</c:v>
                  </c:pt>
                  <c:pt idx="5109">
                    <c:v>17:53:23</c:v>
                  </c:pt>
                  <c:pt idx="5110">
                    <c:v>18:08:23</c:v>
                  </c:pt>
                  <c:pt idx="5111">
                    <c:v>18:23:23</c:v>
                  </c:pt>
                  <c:pt idx="5112">
                    <c:v>18:38:23</c:v>
                  </c:pt>
                  <c:pt idx="5113">
                    <c:v>18:53:23</c:v>
                  </c:pt>
                  <c:pt idx="5114">
                    <c:v>19:08:23</c:v>
                  </c:pt>
                  <c:pt idx="5115">
                    <c:v>19:23:23</c:v>
                  </c:pt>
                  <c:pt idx="5116">
                    <c:v>19:38:23</c:v>
                  </c:pt>
                  <c:pt idx="5117">
                    <c:v>19:53:23</c:v>
                  </c:pt>
                  <c:pt idx="5118">
                    <c:v>20:08:23</c:v>
                  </c:pt>
                  <c:pt idx="5119">
                    <c:v>20:23:23</c:v>
                  </c:pt>
                  <c:pt idx="5120">
                    <c:v>20:38:23</c:v>
                  </c:pt>
                  <c:pt idx="5121">
                    <c:v>20:53:23</c:v>
                  </c:pt>
                  <c:pt idx="5122">
                    <c:v>21:08:23</c:v>
                  </c:pt>
                  <c:pt idx="5123">
                    <c:v>21:23:23</c:v>
                  </c:pt>
                  <c:pt idx="5124">
                    <c:v>21:38:23</c:v>
                  </c:pt>
                  <c:pt idx="5125">
                    <c:v>21:53:23</c:v>
                  </c:pt>
                  <c:pt idx="5126">
                    <c:v>22:08:23</c:v>
                  </c:pt>
                  <c:pt idx="5127">
                    <c:v>22:23:23</c:v>
                  </c:pt>
                  <c:pt idx="5128">
                    <c:v>22:38:23</c:v>
                  </c:pt>
                  <c:pt idx="5129">
                    <c:v>22:53:23</c:v>
                  </c:pt>
                  <c:pt idx="5130">
                    <c:v>23:08:23</c:v>
                  </c:pt>
                  <c:pt idx="5131">
                    <c:v>23:23:23</c:v>
                  </c:pt>
                  <c:pt idx="5132">
                    <c:v>23:38:23</c:v>
                  </c:pt>
                  <c:pt idx="5133">
                    <c:v>23:53:23</c:v>
                  </c:pt>
                  <c:pt idx="5134">
                    <c:v>0:08:23</c:v>
                  </c:pt>
                  <c:pt idx="5135">
                    <c:v>0:23:23</c:v>
                  </c:pt>
                  <c:pt idx="5136">
                    <c:v>0:38:23</c:v>
                  </c:pt>
                  <c:pt idx="5137">
                    <c:v>0:53:23</c:v>
                  </c:pt>
                  <c:pt idx="5138">
                    <c:v>1:08:23</c:v>
                  </c:pt>
                  <c:pt idx="5139">
                    <c:v>1:23:23</c:v>
                  </c:pt>
                  <c:pt idx="5140">
                    <c:v>1:38:23</c:v>
                  </c:pt>
                  <c:pt idx="5141">
                    <c:v>1:53:23</c:v>
                  </c:pt>
                  <c:pt idx="5142">
                    <c:v>2:08:23</c:v>
                  </c:pt>
                  <c:pt idx="5143">
                    <c:v>2:23:23</c:v>
                  </c:pt>
                  <c:pt idx="5144">
                    <c:v>2:38:23</c:v>
                  </c:pt>
                  <c:pt idx="5145">
                    <c:v>2:53:23</c:v>
                  </c:pt>
                  <c:pt idx="5146">
                    <c:v>3:08:23</c:v>
                  </c:pt>
                  <c:pt idx="5147">
                    <c:v>3:23:23</c:v>
                  </c:pt>
                  <c:pt idx="5148">
                    <c:v>3:38:23</c:v>
                  </c:pt>
                  <c:pt idx="5149">
                    <c:v>3:53:23</c:v>
                  </c:pt>
                  <c:pt idx="5150">
                    <c:v>4:08:23</c:v>
                  </c:pt>
                  <c:pt idx="5151">
                    <c:v>4:23:23</c:v>
                  </c:pt>
                  <c:pt idx="5152">
                    <c:v>4:38:23</c:v>
                  </c:pt>
                  <c:pt idx="5153">
                    <c:v>4:53:23</c:v>
                  </c:pt>
                  <c:pt idx="5154">
                    <c:v>5:08:23</c:v>
                  </c:pt>
                  <c:pt idx="5155">
                    <c:v>5:23:23</c:v>
                  </c:pt>
                  <c:pt idx="5156">
                    <c:v>5:38:23</c:v>
                  </c:pt>
                  <c:pt idx="5157">
                    <c:v>5:53:23</c:v>
                  </c:pt>
                  <c:pt idx="5158">
                    <c:v>6:08:23</c:v>
                  </c:pt>
                  <c:pt idx="5159">
                    <c:v>6:23:23</c:v>
                  </c:pt>
                  <c:pt idx="5160">
                    <c:v>6:38:23</c:v>
                  </c:pt>
                  <c:pt idx="5161">
                    <c:v>6:53:23</c:v>
                  </c:pt>
                  <c:pt idx="5162">
                    <c:v>7:08:23</c:v>
                  </c:pt>
                  <c:pt idx="5163">
                    <c:v>7:23:23</c:v>
                  </c:pt>
                  <c:pt idx="5164">
                    <c:v>7:38:23</c:v>
                  </c:pt>
                  <c:pt idx="5165">
                    <c:v>7:53:23</c:v>
                  </c:pt>
                  <c:pt idx="5166">
                    <c:v>8:08:23</c:v>
                  </c:pt>
                  <c:pt idx="5167">
                    <c:v>8:23:23</c:v>
                  </c:pt>
                  <c:pt idx="5168">
                    <c:v>8:38:23</c:v>
                  </c:pt>
                  <c:pt idx="5169">
                    <c:v>8:53:23</c:v>
                  </c:pt>
                  <c:pt idx="5170">
                    <c:v>9:08:23</c:v>
                  </c:pt>
                  <c:pt idx="5171">
                    <c:v>9:23:23</c:v>
                  </c:pt>
                  <c:pt idx="5172">
                    <c:v>9:38:23</c:v>
                  </c:pt>
                  <c:pt idx="5173">
                    <c:v>9:53:23</c:v>
                  </c:pt>
                  <c:pt idx="5174">
                    <c:v>10:08:23</c:v>
                  </c:pt>
                  <c:pt idx="5175">
                    <c:v>10:23:23</c:v>
                  </c:pt>
                  <c:pt idx="5176">
                    <c:v>10:38:23</c:v>
                  </c:pt>
                  <c:pt idx="5177">
                    <c:v>10:53:23</c:v>
                  </c:pt>
                  <c:pt idx="5178">
                    <c:v>11:08:23</c:v>
                  </c:pt>
                  <c:pt idx="5179">
                    <c:v>11:23:23</c:v>
                  </c:pt>
                  <c:pt idx="5180">
                    <c:v>11:38:23</c:v>
                  </c:pt>
                  <c:pt idx="5181">
                    <c:v>11:53:23</c:v>
                  </c:pt>
                  <c:pt idx="5182">
                    <c:v>12:08:23</c:v>
                  </c:pt>
                  <c:pt idx="5183">
                    <c:v>12:23:23</c:v>
                  </c:pt>
                  <c:pt idx="5184">
                    <c:v>12:38:23</c:v>
                  </c:pt>
                  <c:pt idx="5185">
                    <c:v>12:53:23</c:v>
                  </c:pt>
                  <c:pt idx="5186">
                    <c:v>13:08:23</c:v>
                  </c:pt>
                  <c:pt idx="5187">
                    <c:v>13:23:23</c:v>
                  </c:pt>
                  <c:pt idx="5188">
                    <c:v>13:38:23</c:v>
                  </c:pt>
                  <c:pt idx="5189">
                    <c:v>13:53:23</c:v>
                  </c:pt>
                  <c:pt idx="5190">
                    <c:v>14:08:23</c:v>
                  </c:pt>
                  <c:pt idx="5191">
                    <c:v>14:23:23</c:v>
                  </c:pt>
                  <c:pt idx="5192">
                    <c:v>14:38:23</c:v>
                  </c:pt>
                  <c:pt idx="5193">
                    <c:v>14:53:23</c:v>
                  </c:pt>
                  <c:pt idx="5194">
                    <c:v>15:08:23</c:v>
                  </c:pt>
                  <c:pt idx="5195">
                    <c:v>15:23:23</c:v>
                  </c:pt>
                  <c:pt idx="5196">
                    <c:v>15:38:23</c:v>
                  </c:pt>
                  <c:pt idx="5197">
                    <c:v>15:53:23</c:v>
                  </c:pt>
                  <c:pt idx="5198">
                    <c:v>16:08:23</c:v>
                  </c:pt>
                  <c:pt idx="5199">
                    <c:v>16:23:23</c:v>
                  </c:pt>
                  <c:pt idx="5200">
                    <c:v>16:38:23</c:v>
                  </c:pt>
                  <c:pt idx="5201">
                    <c:v>16:53:23</c:v>
                  </c:pt>
                  <c:pt idx="5202">
                    <c:v>17:08:23</c:v>
                  </c:pt>
                  <c:pt idx="5203">
                    <c:v>17:23:23</c:v>
                  </c:pt>
                  <c:pt idx="5204">
                    <c:v>17:38:23</c:v>
                  </c:pt>
                  <c:pt idx="5205">
                    <c:v>17:53:23</c:v>
                  </c:pt>
                  <c:pt idx="5206">
                    <c:v>18:08:23</c:v>
                  </c:pt>
                  <c:pt idx="5207">
                    <c:v>18:23:23</c:v>
                  </c:pt>
                  <c:pt idx="5208">
                    <c:v>18:38:23</c:v>
                  </c:pt>
                  <c:pt idx="5209">
                    <c:v>18:53:23</c:v>
                  </c:pt>
                  <c:pt idx="5210">
                    <c:v>19:08:23</c:v>
                  </c:pt>
                  <c:pt idx="5211">
                    <c:v>19:23:23</c:v>
                  </c:pt>
                  <c:pt idx="5212">
                    <c:v>19:38:23</c:v>
                  </c:pt>
                  <c:pt idx="5213">
                    <c:v>19:53:23</c:v>
                  </c:pt>
                  <c:pt idx="5214">
                    <c:v>20:08:23</c:v>
                  </c:pt>
                  <c:pt idx="5215">
                    <c:v>20:23:23</c:v>
                  </c:pt>
                  <c:pt idx="5216">
                    <c:v>20:38:23</c:v>
                  </c:pt>
                  <c:pt idx="5217">
                    <c:v>20:53:23</c:v>
                  </c:pt>
                  <c:pt idx="5218">
                    <c:v>21:08:23</c:v>
                  </c:pt>
                  <c:pt idx="5219">
                    <c:v>21:23:23</c:v>
                  </c:pt>
                  <c:pt idx="5220">
                    <c:v>21:38:23</c:v>
                  </c:pt>
                  <c:pt idx="5221">
                    <c:v>21:53:23</c:v>
                  </c:pt>
                  <c:pt idx="5222">
                    <c:v>22:08:23</c:v>
                  </c:pt>
                  <c:pt idx="5223">
                    <c:v>22:23:23</c:v>
                  </c:pt>
                  <c:pt idx="5224">
                    <c:v>22:38:23</c:v>
                  </c:pt>
                  <c:pt idx="5225">
                    <c:v>22:53:23</c:v>
                  </c:pt>
                  <c:pt idx="5226">
                    <c:v>23:08:23</c:v>
                  </c:pt>
                  <c:pt idx="5227">
                    <c:v>23:23:23</c:v>
                  </c:pt>
                  <c:pt idx="5228">
                    <c:v>23:38:23</c:v>
                  </c:pt>
                  <c:pt idx="5229">
                    <c:v>23:53:23</c:v>
                  </c:pt>
                  <c:pt idx="5230">
                    <c:v>0:08:23</c:v>
                  </c:pt>
                  <c:pt idx="5231">
                    <c:v>0:23:23</c:v>
                  </c:pt>
                  <c:pt idx="5232">
                    <c:v>0:38:23</c:v>
                  </c:pt>
                  <c:pt idx="5233">
                    <c:v>0:53:23</c:v>
                  </c:pt>
                  <c:pt idx="5234">
                    <c:v>1:08:23</c:v>
                  </c:pt>
                  <c:pt idx="5235">
                    <c:v>1:23:23</c:v>
                  </c:pt>
                  <c:pt idx="5236">
                    <c:v>1:38:23</c:v>
                  </c:pt>
                  <c:pt idx="5237">
                    <c:v>1:53:23</c:v>
                  </c:pt>
                  <c:pt idx="5238">
                    <c:v>2:08:23</c:v>
                  </c:pt>
                  <c:pt idx="5239">
                    <c:v>2:23:23</c:v>
                  </c:pt>
                  <c:pt idx="5240">
                    <c:v>2:38:23</c:v>
                  </c:pt>
                  <c:pt idx="5241">
                    <c:v>2:53:23</c:v>
                  </c:pt>
                  <c:pt idx="5242">
                    <c:v>3:08:23</c:v>
                  </c:pt>
                  <c:pt idx="5243">
                    <c:v>3:23:23</c:v>
                  </c:pt>
                  <c:pt idx="5244">
                    <c:v>3:38:23</c:v>
                  </c:pt>
                  <c:pt idx="5245">
                    <c:v>3:53:23</c:v>
                  </c:pt>
                  <c:pt idx="5246">
                    <c:v>4:08:23</c:v>
                  </c:pt>
                  <c:pt idx="5247">
                    <c:v>4:23:23</c:v>
                  </c:pt>
                  <c:pt idx="5248">
                    <c:v>4:38:23</c:v>
                  </c:pt>
                  <c:pt idx="5249">
                    <c:v>4:53:23</c:v>
                  </c:pt>
                  <c:pt idx="5250">
                    <c:v>5:08:23</c:v>
                  </c:pt>
                  <c:pt idx="5251">
                    <c:v>5:23:23</c:v>
                  </c:pt>
                  <c:pt idx="5252">
                    <c:v>5:38:23</c:v>
                  </c:pt>
                  <c:pt idx="5253">
                    <c:v>5:53:23</c:v>
                  </c:pt>
                  <c:pt idx="5254">
                    <c:v>6:08:23</c:v>
                  </c:pt>
                  <c:pt idx="5255">
                    <c:v>6:23:23</c:v>
                  </c:pt>
                  <c:pt idx="5256">
                    <c:v>6:38:23</c:v>
                  </c:pt>
                  <c:pt idx="5257">
                    <c:v>6:53:23</c:v>
                  </c:pt>
                  <c:pt idx="5258">
                    <c:v>7:08:23</c:v>
                  </c:pt>
                  <c:pt idx="5259">
                    <c:v>7:23:23</c:v>
                  </c:pt>
                  <c:pt idx="5260">
                    <c:v>7:38:23</c:v>
                  </c:pt>
                  <c:pt idx="5261">
                    <c:v>7:53:23</c:v>
                  </c:pt>
                  <c:pt idx="5262">
                    <c:v>8:08:23</c:v>
                  </c:pt>
                  <c:pt idx="5263">
                    <c:v>8:23:23</c:v>
                  </c:pt>
                  <c:pt idx="5264">
                    <c:v>8:38:23</c:v>
                  </c:pt>
                  <c:pt idx="5265">
                    <c:v>8:53:23</c:v>
                  </c:pt>
                  <c:pt idx="5266">
                    <c:v>9:08:23</c:v>
                  </c:pt>
                  <c:pt idx="5267">
                    <c:v>9:23:23</c:v>
                  </c:pt>
                  <c:pt idx="5268">
                    <c:v>9:38:23</c:v>
                  </c:pt>
                  <c:pt idx="5269">
                    <c:v>9:53:23</c:v>
                  </c:pt>
                  <c:pt idx="5270">
                    <c:v>10:08:23</c:v>
                  </c:pt>
                  <c:pt idx="5271">
                    <c:v>10:23:23</c:v>
                  </c:pt>
                  <c:pt idx="5272">
                    <c:v>10:38:23</c:v>
                  </c:pt>
                  <c:pt idx="5273">
                    <c:v>10:53:23</c:v>
                  </c:pt>
                  <c:pt idx="5274">
                    <c:v>11:08:23</c:v>
                  </c:pt>
                  <c:pt idx="5275">
                    <c:v>11:23:23</c:v>
                  </c:pt>
                  <c:pt idx="5276">
                    <c:v>11:38:23</c:v>
                  </c:pt>
                  <c:pt idx="5277">
                    <c:v>11:53:23</c:v>
                  </c:pt>
                  <c:pt idx="5278">
                    <c:v>12:08:23</c:v>
                  </c:pt>
                  <c:pt idx="5279">
                    <c:v>12:23:23</c:v>
                  </c:pt>
                  <c:pt idx="5280">
                    <c:v>12:38:23</c:v>
                  </c:pt>
                  <c:pt idx="5281">
                    <c:v>12:53:23</c:v>
                  </c:pt>
                  <c:pt idx="5282">
                    <c:v>13:08:23</c:v>
                  </c:pt>
                  <c:pt idx="5283">
                    <c:v>13:23:23</c:v>
                  </c:pt>
                  <c:pt idx="5284">
                    <c:v>13:38:23</c:v>
                  </c:pt>
                  <c:pt idx="5285">
                    <c:v>13:53:23</c:v>
                  </c:pt>
                  <c:pt idx="5286">
                    <c:v>14:08:23</c:v>
                  </c:pt>
                  <c:pt idx="5287">
                    <c:v>14:23:23</c:v>
                  </c:pt>
                  <c:pt idx="5288">
                    <c:v>14:38:23</c:v>
                  </c:pt>
                  <c:pt idx="5289">
                    <c:v>14:53:23</c:v>
                  </c:pt>
                  <c:pt idx="5290">
                    <c:v>15:08:23</c:v>
                  </c:pt>
                  <c:pt idx="5291">
                    <c:v>15:23:23</c:v>
                  </c:pt>
                  <c:pt idx="5292">
                    <c:v>15:38:23</c:v>
                  </c:pt>
                  <c:pt idx="5293">
                    <c:v>15:53:23</c:v>
                  </c:pt>
                  <c:pt idx="5294">
                    <c:v>16:08:23</c:v>
                  </c:pt>
                  <c:pt idx="5295">
                    <c:v>16:23:23</c:v>
                  </c:pt>
                  <c:pt idx="5296">
                    <c:v>16:38:23</c:v>
                  </c:pt>
                  <c:pt idx="5297">
                    <c:v>16:53:23</c:v>
                  </c:pt>
                  <c:pt idx="5298">
                    <c:v>17:08:23</c:v>
                  </c:pt>
                  <c:pt idx="5299">
                    <c:v>17:23:23</c:v>
                  </c:pt>
                  <c:pt idx="5300">
                    <c:v>17:38:23</c:v>
                  </c:pt>
                  <c:pt idx="5301">
                    <c:v>17:53:23</c:v>
                  </c:pt>
                  <c:pt idx="5302">
                    <c:v>18:08:23</c:v>
                  </c:pt>
                  <c:pt idx="5303">
                    <c:v>18:23:23</c:v>
                  </c:pt>
                  <c:pt idx="5304">
                    <c:v>18:38:23</c:v>
                  </c:pt>
                  <c:pt idx="5305">
                    <c:v>18:53:23</c:v>
                  </c:pt>
                  <c:pt idx="5306">
                    <c:v>19:08:23</c:v>
                  </c:pt>
                  <c:pt idx="5307">
                    <c:v>19:23:23</c:v>
                  </c:pt>
                  <c:pt idx="5308">
                    <c:v>19:38:23</c:v>
                  </c:pt>
                  <c:pt idx="5309">
                    <c:v>19:53:23</c:v>
                  </c:pt>
                  <c:pt idx="5310">
                    <c:v>20:08:23</c:v>
                  </c:pt>
                  <c:pt idx="5311">
                    <c:v>20:23:23</c:v>
                  </c:pt>
                  <c:pt idx="5312">
                    <c:v>20:38:23</c:v>
                  </c:pt>
                  <c:pt idx="5313">
                    <c:v>20:53:23</c:v>
                  </c:pt>
                  <c:pt idx="5314">
                    <c:v>21:08:23</c:v>
                  </c:pt>
                  <c:pt idx="5315">
                    <c:v>21:23:23</c:v>
                  </c:pt>
                  <c:pt idx="5316">
                    <c:v>21:38:23</c:v>
                  </c:pt>
                  <c:pt idx="5317">
                    <c:v>21:53:23</c:v>
                  </c:pt>
                  <c:pt idx="5318">
                    <c:v>22:08:23</c:v>
                  </c:pt>
                  <c:pt idx="5319">
                    <c:v>22:23:23</c:v>
                  </c:pt>
                  <c:pt idx="5320">
                    <c:v>22:38:23</c:v>
                  </c:pt>
                  <c:pt idx="5321">
                    <c:v>22:53:23</c:v>
                  </c:pt>
                  <c:pt idx="5322">
                    <c:v>23:08:23</c:v>
                  </c:pt>
                  <c:pt idx="5323">
                    <c:v>23:23:23</c:v>
                  </c:pt>
                  <c:pt idx="5324">
                    <c:v>23:38:23</c:v>
                  </c:pt>
                  <c:pt idx="5325">
                    <c:v>23:53:23</c:v>
                  </c:pt>
                  <c:pt idx="5326">
                    <c:v>0:08:23</c:v>
                  </c:pt>
                  <c:pt idx="5327">
                    <c:v>0:23:23</c:v>
                  </c:pt>
                  <c:pt idx="5328">
                    <c:v>0:38:23</c:v>
                  </c:pt>
                  <c:pt idx="5329">
                    <c:v>0:53:23</c:v>
                  </c:pt>
                  <c:pt idx="5330">
                    <c:v>1:08:23</c:v>
                  </c:pt>
                  <c:pt idx="5331">
                    <c:v>1:23:23</c:v>
                  </c:pt>
                  <c:pt idx="5332">
                    <c:v>1:38:23</c:v>
                  </c:pt>
                  <c:pt idx="5333">
                    <c:v>1:53:23</c:v>
                  </c:pt>
                  <c:pt idx="5334">
                    <c:v>2:08:23</c:v>
                  </c:pt>
                  <c:pt idx="5335">
                    <c:v>2:23:23</c:v>
                  </c:pt>
                  <c:pt idx="5336">
                    <c:v>2:38:23</c:v>
                  </c:pt>
                  <c:pt idx="5337">
                    <c:v>2:53:23</c:v>
                  </c:pt>
                  <c:pt idx="5338">
                    <c:v>3:08:23</c:v>
                  </c:pt>
                  <c:pt idx="5339">
                    <c:v>3:23:23</c:v>
                  </c:pt>
                  <c:pt idx="5340">
                    <c:v>3:38:23</c:v>
                  </c:pt>
                  <c:pt idx="5341">
                    <c:v>3:53:23</c:v>
                  </c:pt>
                  <c:pt idx="5342">
                    <c:v>4:08:23</c:v>
                  </c:pt>
                  <c:pt idx="5343">
                    <c:v>4:23:23</c:v>
                  </c:pt>
                  <c:pt idx="5344">
                    <c:v>4:38:23</c:v>
                  </c:pt>
                  <c:pt idx="5345">
                    <c:v>4:53:23</c:v>
                  </c:pt>
                  <c:pt idx="5346">
                    <c:v>5:08:23</c:v>
                  </c:pt>
                  <c:pt idx="5347">
                    <c:v>5:23:23</c:v>
                  </c:pt>
                  <c:pt idx="5348">
                    <c:v>5:38:23</c:v>
                  </c:pt>
                  <c:pt idx="5349">
                    <c:v>5:53:23</c:v>
                  </c:pt>
                  <c:pt idx="5350">
                    <c:v>6:08:23</c:v>
                  </c:pt>
                  <c:pt idx="5351">
                    <c:v>6:23:23</c:v>
                  </c:pt>
                  <c:pt idx="5352">
                    <c:v>6:38:23</c:v>
                  </c:pt>
                  <c:pt idx="5353">
                    <c:v>6:53:23</c:v>
                  </c:pt>
                  <c:pt idx="5354">
                    <c:v>7:08:23</c:v>
                  </c:pt>
                  <c:pt idx="5355">
                    <c:v>7:23:23</c:v>
                  </c:pt>
                  <c:pt idx="5356">
                    <c:v>7:38:23</c:v>
                  </c:pt>
                  <c:pt idx="5357">
                    <c:v>7:53:23</c:v>
                  </c:pt>
                  <c:pt idx="5358">
                    <c:v>8:08:23</c:v>
                  </c:pt>
                  <c:pt idx="5359">
                    <c:v>8:23:23</c:v>
                  </c:pt>
                  <c:pt idx="5360">
                    <c:v>8:38:23</c:v>
                  </c:pt>
                  <c:pt idx="5361">
                    <c:v>8:53:23</c:v>
                  </c:pt>
                  <c:pt idx="5362">
                    <c:v>9:08:23</c:v>
                  </c:pt>
                  <c:pt idx="5363">
                    <c:v>9:23:23</c:v>
                  </c:pt>
                  <c:pt idx="5364">
                    <c:v>9:38:23</c:v>
                  </c:pt>
                  <c:pt idx="5365">
                    <c:v>9:53:23</c:v>
                  </c:pt>
                  <c:pt idx="5366">
                    <c:v>10:08:23</c:v>
                  </c:pt>
                  <c:pt idx="5367">
                    <c:v>10:23:23</c:v>
                  </c:pt>
                  <c:pt idx="5368">
                    <c:v>10:38:23</c:v>
                  </c:pt>
                  <c:pt idx="5369">
                    <c:v>10:53:23</c:v>
                  </c:pt>
                  <c:pt idx="5370">
                    <c:v>11:08:23</c:v>
                  </c:pt>
                  <c:pt idx="5371">
                    <c:v>11:23:23</c:v>
                  </c:pt>
                  <c:pt idx="5372">
                    <c:v>11:38:23</c:v>
                  </c:pt>
                  <c:pt idx="5373">
                    <c:v>11:53:23</c:v>
                  </c:pt>
                  <c:pt idx="5374">
                    <c:v>12:08:23</c:v>
                  </c:pt>
                  <c:pt idx="5375">
                    <c:v>12:23:23</c:v>
                  </c:pt>
                  <c:pt idx="5376">
                    <c:v>12:38:23</c:v>
                  </c:pt>
                  <c:pt idx="5377">
                    <c:v>12:53:23</c:v>
                  </c:pt>
                  <c:pt idx="5378">
                    <c:v>13:08:23</c:v>
                  </c:pt>
                  <c:pt idx="5379">
                    <c:v>13:23:23</c:v>
                  </c:pt>
                  <c:pt idx="5380">
                    <c:v>13:38:23</c:v>
                  </c:pt>
                  <c:pt idx="5381">
                    <c:v>13:53:23</c:v>
                  </c:pt>
                  <c:pt idx="5382">
                    <c:v>14:08:23</c:v>
                  </c:pt>
                  <c:pt idx="5383">
                    <c:v>14:23:23</c:v>
                  </c:pt>
                  <c:pt idx="5384">
                    <c:v>14:38:23</c:v>
                  </c:pt>
                  <c:pt idx="5385">
                    <c:v>14:53:23</c:v>
                  </c:pt>
                  <c:pt idx="5386">
                    <c:v>15:08:23</c:v>
                  </c:pt>
                  <c:pt idx="5387">
                    <c:v>15:23:23</c:v>
                  </c:pt>
                  <c:pt idx="5388">
                    <c:v>15:38:23</c:v>
                  </c:pt>
                  <c:pt idx="5389">
                    <c:v>15:53:23</c:v>
                  </c:pt>
                  <c:pt idx="5390">
                    <c:v>16:08:23</c:v>
                  </c:pt>
                  <c:pt idx="5391">
                    <c:v>16:23:23</c:v>
                  </c:pt>
                  <c:pt idx="5392">
                    <c:v>16:38:23</c:v>
                  </c:pt>
                  <c:pt idx="5393">
                    <c:v>16:53:23</c:v>
                  </c:pt>
                  <c:pt idx="5394">
                    <c:v>17:08:23</c:v>
                  </c:pt>
                  <c:pt idx="5395">
                    <c:v>17:23:23</c:v>
                  </c:pt>
                  <c:pt idx="5396">
                    <c:v>17:38:23</c:v>
                  </c:pt>
                  <c:pt idx="5397">
                    <c:v>17:53:23</c:v>
                  </c:pt>
                  <c:pt idx="5398">
                    <c:v>18:08:23</c:v>
                  </c:pt>
                  <c:pt idx="5399">
                    <c:v>18:23:23</c:v>
                  </c:pt>
                  <c:pt idx="5400">
                    <c:v>18:38:23</c:v>
                  </c:pt>
                  <c:pt idx="5401">
                    <c:v>18:53:23</c:v>
                  </c:pt>
                </c:lvl>
                <c:lvl>
                  <c:pt idx="0">
                    <c:v>18.78</c:v>
                  </c:pt>
                  <c:pt idx="1">
                    <c:v>18.88</c:v>
                  </c:pt>
                  <c:pt idx="2">
                    <c:v>19.44</c:v>
                  </c:pt>
                  <c:pt idx="3">
                    <c:v>19.66</c:v>
                  </c:pt>
                  <c:pt idx="4">
                    <c:v>19.81</c:v>
                  </c:pt>
                  <c:pt idx="5">
                    <c:v>19.19</c:v>
                  </c:pt>
                  <c:pt idx="6">
                    <c:v>19.59</c:v>
                  </c:pt>
                  <c:pt idx="7">
                    <c:v>20.32</c:v>
                  </c:pt>
                  <c:pt idx="8">
                    <c:v>20.25</c:v>
                  </c:pt>
                  <c:pt idx="9">
                    <c:v>18.21</c:v>
                  </c:pt>
                  <c:pt idx="10">
                    <c:v>20.93</c:v>
                  </c:pt>
                  <c:pt idx="11">
                    <c:v>22.12</c:v>
                  </c:pt>
                  <c:pt idx="12">
                    <c:v>20.22</c:v>
                  </c:pt>
                  <c:pt idx="13">
                    <c:v>20.11</c:v>
                  </c:pt>
                  <c:pt idx="14">
                    <c:v>23.29</c:v>
                  </c:pt>
                  <c:pt idx="15">
                    <c:v>21.77</c:v>
                  </c:pt>
                  <c:pt idx="16">
                    <c:v>26.46</c:v>
                  </c:pt>
                  <c:pt idx="17">
                    <c:v>24.9</c:v>
                  </c:pt>
                  <c:pt idx="18">
                    <c:v>20.69</c:v>
                  </c:pt>
                  <c:pt idx="19">
                    <c:v>20.32</c:v>
                  </c:pt>
                  <c:pt idx="20">
                    <c:v>24.37</c:v>
                  </c:pt>
                  <c:pt idx="21">
                    <c:v>22.38</c:v>
                  </c:pt>
                  <c:pt idx="22">
                    <c:v>21.48</c:v>
                  </c:pt>
                  <c:pt idx="23">
                    <c:v>22.46</c:v>
                  </c:pt>
                  <c:pt idx="24">
                    <c:v>24.63</c:v>
                  </c:pt>
                  <c:pt idx="25">
                    <c:v>23.19</c:v>
                  </c:pt>
                  <c:pt idx="26">
                    <c:v>22.31</c:v>
                  </c:pt>
                  <c:pt idx="27">
                    <c:v>26.75</c:v>
                  </c:pt>
                  <c:pt idx="28">
                    <c:v>21.47</c:v>
                  </c:pt>
                  <c:pt idx="29">
                    <c:v>21.76</c:v>
                  </c:pt>
                  <c:pt idx="30">
                    <c:v>23.41</c:v>
                  </c:pt>
                  <c:pt idx="31">
                    <c:v>19</c:v>
                  </c:pt>
                  <c:pt idx="32">
                    <c:v>21.46</c:v>
                  </c:pt>
                  <c:pt idx="33">
                    <c:v>18.82</c:v>
                  </c:pt>
                  <c:pt idx="34">
                    <c:v>20.07</c:v>
                  </c:pt>
                  <c:pt idx="35">
                    <c:v>21.99</c:v>
                  </c:pt>
                  <c:pt idx="36">
                    <c:v>20.18</c:v>
                  </c:pt>
                  <c:pt idx="37">
                    <c:v>21.71</c:v>
                  </c:pt>
                  <c:pt idx="38">
                    <c:v>23.8</c:v>
                  </c:pt>
                  <c:pt idx="39">
                    <c:v>22.52</c:v>
                  </c:pt>
                  <c:pt idx="40">
                    <c:v>23.3</c:v>
                  </c:pt>
                  <c:pt idx="41">
                    <c:v>20.67</c:v>
                  </c:pt>
                  <c:pt idx="42">
                    <c:v>21.53</c:v>
                  </c:pt>
                  <c:pt idx="43">
                    <c:v>21.72</c:v>
                  </c:pt>
                  <c:pt idx="44">
                    <c:v>21.49</c:v>
                  </c:pt>
                  <c:pt idx="45">
                    <c:v>22.04</c:v>
                  </c:pt>
                  <c:pt idx="46">
                    <c:v>21.04</c:v>
                  </c:pt>
                  <c:pt idx="47">
                    <c:v>18.53</c:v>
                  </c:pt>
                  <c:pt idx="48">
                    <c:v>20.86</c:v>
                  </c:pt>
                  <c:pt idx="49">
                    <c:v>19.55</c:v>
                  </c:pt>
                  <c:pt idx="50">
                    <c:v>23.69</c:v>
                  </c:pt>
                  <c:pt idx="51">
                    <c:v>25.61</c:v>
                  </c:pt>
                  <c:pt idx="52">
                    <c:v>23.32</c:v>
                  </c:pt>
                  <c:pt idx="53">
                    <c:v>22.15</c:v>
                  </c:pt>
                  <c:pt idx="54">
                    <c:v>21.91</c:v>
                  </c:pt>
                  <c:pt idx="55">
                    <c:v>22.41</c:v>
                  </c:pt>
                  <c:pt idx="56">
                    <c:v>43.11</c:v>
                  </c:pt>
                  <c:pt idx="57">
                    <c:v>21.36</c:v>
                  </c:pt>
                  <c:pt idx="58">
                    <c:v>20.89</c:v>
                  </c:pt>
                  <c:pt idx="59">
                    <c:v>21.39</c:v>
                  </c:pt>
                  <c:pt idx="60">
                    <c:v>21.19</c:v>
                  </c:pt>
                  <c:pt idx="61">
                    <c:v>21.97</c:v>
                  </c:pt>
                  <c:pt idx="62">
                    <c:v>22.15</c:v>
                  </c:pt>
                  <c:pt idx="63">
                    <c:v>21.63</c:v>
                  </c:pt>
                  <c:pt idx="64">
                    <c:v>22.2</c:v>
                  </c:pt>
                  <c:pt idx="65">
                    <c:v>23.29</c:v>
                  </c:pt>
                  <c:pt idx="66">
                    <c:v>23.4</c:v>
                  </c:pt>
                  <c:pt idx="67">
                    <c:v>22.35</c:v>
                  </c:pt>
                  <c:pt idx="68">
                    <c:v>20.01</c:v>
                  </c:pt>
                  <c:pt idx="69">
                    <c:v>21.28</c:v>
                  </c:pt>
                  <c:pt idx="70">
                    <c:v>22.8</c:v>
                  </c:pt>
                  <c:pt idx="71">
                    <c:v>19.18</c:v>
                  </c:pt>
                  <c:pt idx="72">
                    <c:v>19.92</c:v>
                  </c:pt>
                  <c:pt idx="73">
                    <c:v>21.04</c:v>
                  </c:pt>
                  <c:pt idx="74">
                    <c:v>21.34</c:v>
                  </c:pt>
                  <c:pt idx="75">
                    <c:v>20.16</c:v>
                  </c:pt>
                  <c:pt idx="76">
                    <c:v>22.33</c:v>
                  </c:pt>
                  <c:pt idx="77">
                    <c:v>21.29</c:v>
                  </c:pt>
                  <c:pt idx="78">
                    <c:v>19.96</c:v>
                  </c:pt>
                  <c:pt idx="79">
                    <c:v>20.73</c:v>
                  </c:pt>
                  <c:pt idx="80">
                    <c:v>21.52</c:v>
                  </c:pt>
                  <c:pt idx="81">
                    <c:v>21.9</c:v>
                  </c:pt>
                  <c:pt idx="82">
                    <c:v>20.49</c:v>
                  </c:pt>
                  <c:pt idx="83">
                    <c:v>22.26</c:v>
                  </c:pt>
                  <c:pt idx="84">
                    <c:v>21.83</c:v>
                  </c:pt>
                  <c:pt idx="85">
                    <c:v>23.46</c:v>
                  </c:pt>
                  <c:pt idx="86">
                    <c:v>20.77</c:v>
                  </c:pt>
                  <c:pt idx="87">
                    <c:v>22.04</c:v>
                  </c:pt>
                  <c:pt idx="88">
                    <c:v>20.72</c:v>
                  </c:pt>
                  <c:pt idx="89">
                    <c:v>21.43</c:v>
                  </c:pt>
                  <c:pt idx="90">
                    <c:v>23.07</c:v>
                  </c:pt>
                  <c:pt idx="91">
                    <c:v>20.78</c:v>
                  </c:pt>
                  <c:pt idx="92">
                    <c:v>19.96</c:v>
                  </c:pt>
                  <c:pt idx="93">
                    <c:v>21.16</c:v>
                  </c:pt>
                  <c:pt idx="94">
                    <c:v>22.01</c:v>
                  </c:pt>
                  <c:pt idx="95">
                    <c:v>22.44</c:v>
                  </c:pt>
                  <c:pt idx="96">
                    <c:v>21.12</c:v>
                  </c:pt>
                  <c:pt idx="97">
                    <c:v>20.7</c:v>
                  </c:pt>
                  <c:pt idx="98">
                    <c:v>20.95</c:v>
                  </c:pt>
                  <c:pt idx="99">
                    <c:v>20.45</c:v>
                  </c:pt>
                  <c:pt idx="100">
                    <c:v>20.29</c:v>
                  </c:pt>
                  <c:pt idx="101">
                    <c:v>20.38</c:v>
                  </c:pt>
                  <c:pt idx="102">
                    <c:v>20.56</c:v>
                  </c:pt>
                  <c:pt idx="103">
                    <c:v>21.52</c:v>
                  </c:pt>
                  <c:pt idx="104">
                    <c:v>21.59</c:v>
                  </c:pt>
                  <c:pt idx="105">
                    <c:v>20.7</c:v>
                  </c:pt>
                  <c:pt idx="106">
                    <c:v>20.72</c:v>
                  </c:pt>
                  <c:pt idx="107">
                    <c:v>20.4</c:v>
                  </c:pt>
                  <c:pt idx="108">
                    <c:v>19.81</c:v>
                  </c:pt>
                  <c:pt idx="109">
                    <c:v>18.6</c:v>
                  </c:pt>
                  <c:pt idx="110">
                    <c:v>18.62</c:v>
                  </c:pt>
                  <c:pt idx="111">
                    <c:v>18.72</c:v>
                  </c:pt>
                  <c:pt idx="112">
                    <c:v>18.46</c:v>
                  </c:pt>
                  <c:pt idx="113">
                    <c:v>19.04</c:v>
                  </c:pt>
                  <c:pt idx="114">
                    <c:v>18.4</c:v>
                  </c:pt>
                  <c:pt idx="115">
                    <c:v>18.82</c:v>
                  </c:pt>
                  <c:pt idx="116">
                    <c:v>19.78</c:v>
                  </c:pt>
                  <c:pt idx="117">
                    <c:v>18.76</c:v>
                  </c:pt>
                  <c:pt idx="118">
                    <c:v>19.34</c:v>
                  </c:pt>
                  <c:pt idx="119">
                    <c:v>18.76</c:v>
                  </c:pt>
                  <c:pt idx="120">
                    <c:v>18.59</c:v>
                  </c:pt>
                  <c:pt idx="121">
                    <c:v>17.47</c:v>
                  </c:pt>
                  <c:pt idx="122">
                    <c:v>20.26</c:v>
                  </c:pt>
                  <c:pt idx="123">
                    <c:v>20.94</c:v>
                  </c:pt>
                  <c:pt idx="124">
                    <c:v>20.69</c:v>
                  </c:pt>
                  <c:pt idx="125">
                    <c:v>21.1</c:v>
                  </c:pt>
                  <c:pt idx="126">
                    <c:v>19.36</c:v>
                  </c:pt>
                  <c:pt idx="127">
                    <c:v>20.5</c:v>
                  </c:pt>
                  <c:pt idx="128">
                    <c:v>19.69</c:v>
                  </c:pt>
                  <c:pt idx="129">
                    <c:v>19.49</c:v>
                  </c:pt>
                  <c:pt idx="130">
                    <c:v>19.99</c:v>
                  </c:pt>
                  <c:pt idx="131">
                    <c:v>19.71</c:v>
                  </c:pt>
                  <c:pt idx="132">
                    <c:v>19.86</c:v>
                  </c:pt>
                  <c:pt idx="133">
                    <c:v>19.87</c:v>
                  </c:pt>
                  <c:pt idx="134">
                    <c:v>20.14</c:v>
                  </c:pt>
                  <c:pt idx="135">
                    <c:v>20.64</c:v>
                  </c:pt>
                  <c:pt idx="136">
                    <c:v>21.23</c:v>
                  </c:pt>
                  <c:pt idx="137">
                    <c:v>20.09</c:v>
                  </c:pt>
                  <c:pt idx="138">
                    <c:v>20.15</c:v>
                  </c:pt>
                  <c:pt idx="139">
                    <c:v>19.45</c:v>
                  </c:pt>
                  <c:pt idx="140">
                    <c:v>19.43</c:v>
                  </c:pt>
                  <c:pt idx="141">
                    <c:v>19.49</c:v>
                  </c:pt>
                  <c:pt idx="142">
                    <c:v>19.2</c:v>
                  </c:pt>
                  <c:pt idx="143">
                    <c:v>19.54</c:v>
                  </c:pt>
                  <c:pt idx="144">
                    <c:v>20.01</c:v>
                  </c:pt>
                  <c:pt idx="145">
                    <c:v>20.25</c:v>
                  </c:pt>
                  <c:pt idx="146">
                    <c:v>21.04</c:v>
                  </c:pt>
                  <c:pt idx="147">
                    <c:v>21.26</c:v>
                  </c:pt>
                  <c:pt idx="148">
                    <c:v>21.09</c:v>
                  </c:pt>
                  <c:pt idx="149">
                    <c:v>21.16</c:v>
                  </c:pt>
                  <c:pt idx="150">
                    <c:v>20.98</c:v>
                  </c:pt>
                  <c:pt idx="151">
                    <c:v>20</c:v>
                  </c:pt>
                  <c:pt idx="152">
                    <c:v>20.94</c:v>
                  </c:pt>
                  <c:pt idx="153">
                    <c:v>21.12</c:v>
                  </c:pt>
                  <c:pt idx="154">
                    <c:v>22.68</c:v>
                  </c:pt>
                  <c:pt idx="155">
                    <c:v>23.45</c:v>
                  </c:pt>
                  <c:pt idx="156">
                    <c:v>22.79</c:v>
                  </c:pt>
                  <c:pt idx="157">
                    <c:v>22.64</c:v>
                  </c:pt>
                  <c:pt idx="158">
                    <c:v>23.13</c:v>
                  </c:pt>
                  <c:pt idx="159">
                    <c:v>23.99</c:v>
                  </c:pt>
                  <c:pt idx="160">
                    <c:v>22.1</c:v>
                  </c:pt>
                  <c:pt idx="161">
                    <c:v>22.51</c:v>
                  </c:pt>
                  <c:pt idx="162">
                    <c:v>22.91</c:v>
                  </c:pt>
                  <c:pt idx="163">
                    <c:v>24.1</c:v>
                  </c:pt>
                  <c:pt idx="164">
                    <c:v>23.5</c:v>
                  </c:pt>
                  <c:pt idx="165">
                    <c:v>23.21</c:v>
                  </c:pt>
                  <c:pt idx="166">
                    <c:v>23.12</c:v>
                  </c:pt>
                  <c:pt idx="167">
                    <c:v>22.63</c:v>
                  </c:pt>
                  <c:pt idx="168">
                    <c:v>23.04</c:v>
                  </c:pt>
                  <c:pt idx="169">
                    <c:v>22.57</c:v>
                  </c:pt>
                  <c:pt idx="170">
                    <c:v>22.97</c:v>
                  </c:pt>
                  <c:pt idx="171">
                    <c:v>22.66</c:v>
                  </c:pt>
                  <c:pt idx="172">
                    <c:v>24.16</c:v>
                  </c:pt>
                  <c:pt idx="173">
                    <c:v>22.31</c:v>
                  </c:pt>
                  <c:pt idx="174">
                    <c:v>21.35</c:v>
                  </c:pt>
                  <c:pt idx="175">
                    <c:v>23.66</c:v>
                  </c:pt>
                  <c:pt idx="176">
                    <c:v>22.62</c:v>
                  </c:pt>
                  <c:pt idx="177">
                    <c:v>24.07</c:v>
                  </c:pt>
                  <c:pt idx="178">
                    <c:v>23.09</c:v>
                  </c:pt>
                  <c:pt idx="179">
                    <c:v>23.64</c:v>
                  </c:pt>
                  <c:pt idx="180">
                    <c:v>23.05</c:v>
                  </c:pt>
                  <c:pt idx="181">
                    <c:v>23.53</c:v>
                  </c:pt>
                  <c:pt idx="182">
                    <c:v>20.13</c:v>
                  </c:pt>
                  <c:pt idx="183">
                    <c:v>23.21</c:v>
                  </c:pt>
                  <c:pt idx="184">
                    <c:v>23.03</c:v>
                  </c:pt>
                  <c:pt idx="185">
                    <c:v>22.84</c:v>
                  </c:pt>
                  <c:pt idx="186">
                    <c:v>25.02</c:v>
                  </c:pt>
                  <c:pt idx="187">
                    <c:v>28.54</c:v>
                  </c:pt>
                  <c:pt idx="188">
                    <c:v>27.89</c:v>
                  </c:pt>
                  <c:pt idx="189">
                    <c:v>25.94</c:v>
                  </c:pt>
                  <c:pt idx="190">
                    <c:v>24.1</c:v>
                  </c:pt>
                  <c:pt idx="191">
                    <c:v>25.28</c:v>
                  </c:pt>
                  <c:pt idx="192">
                    <c:v>23.06</c:v>
                  </c:pt>
                  <c:pt idx="193">
                    <c:v>25.46</c:v>
                  </c:pt>
                  <c:pt idx="194">
                    <c:v>25.45</c:v>
                  </c:pt>
                  <c:pt idx="195">
                    <c:v>24.85</c:v>
                  </c:pt>
                  <c:pt idx="196">
                    <c:v>24.26</c:v>
                  </c:pt>
                  <c:pt idx="197">
                    <c:v>22.54</c:v>
                  </c:pt>
                  <c:pt idx="198">
                    <c:v>23</c:v>
                  </c:pt>
                  <c:pt idx="199">
                    <c:v>22.52</c:v>
                  </c:pt>
                  <c:pt idx="200">
                    <c:v>22.26</c:v>
                  </c:pt>
                  <c:pt idx="201">
                    <c:v>22.38</c:v>
                  </c:pt>
                  <c:pt idx="202">
                    <c:v>23.22</c:v>
                  </c:pt>
                  <c:pt idx="203">
                    <c:v>24.11</c:v>
                  </c:pt>
                  <c:pt idx="204">
                    <c:v>25.07</c:v>
                  </c:pt>
                  <c:pt idx="205">
                    <c:v>24.85</c:v>
                  </c:pt>
                  <c:pt idx="206">
                    <c:v>24.06</c:v>
                  </c:pt>
                  <c:pt idx="207">
                    <c:v>23.04</c:v>
                  </c:pt>
                  <c:pt idx="208">
                    <c:v>22.42</c:v>
                  </c:pt>
                  <c:pt idx="209">
                    <c:v>23.39</c:v>
                  </c:pt>
                  <c:pt idx="210">
                    <c:v>20.84</c:v>
                  </c:pt>
                  <c:pt idx="211">
                    <c:v>21.19</c:v>
                  </c:pt>
                  <c:pt idx="212">
                    <c:v>20.5</c:v>
                  </c:pt>
                  <c:pt idx="213">
                    <c:v>24.9</c:v>
                  </c:pt>
                  <c:pt idx="214">
                    <c:v>19.53</c:v>
                  </c:pt>
                  <c:pt idx="215">
                    <c:v>20.08</c:v>
                  </c:pt>
                  <c:pt idx="216">
                    <c:v>18.78</c:v>
                  </c:pt>
                  <c:pt idx="217">
                    <c:v>20.71</c:v>
                  </c:pt>
                  <c:pt idx="218">
                    <c:v>21.27</c:v>
                  </c:pt>
                  <c:pt idx="219">
                    <c:v>20.07</c:v>
                  </c:pt>
                  <c:pt idx="220">
                    <c:v>21.6</c:v>
                  </c:pt>
                  <c:pt idx="221">
                    <c:v>20.22</c:v>
                  </c:pt>
                  <c:pt idx="222">
                    <c:v>20.2</c:v>
                  </c:pt>
                  <c:pt idx="223">
                    <c:v>20.6</c:v>
                  </c:pt>
                  <c:pt idx="224">
                    <c:v>18.82</c:v>
                  </c:pt>
                  <c:pt idx="225">
                    <c:v>20.9</c:v>
                  </c:pt>
                  <c:pt idx="226">
                    <c:v>20.48</c:v>
                  </c:pt>
                  <c:pt idx="227">
                    <c:v>22.91</c:v>
                  </c:pt>
                  <c:pt idx="228">
                    <c:v>20.22</c:v>
                  </c:pt>
                  <c:pt idx="229">
                    <c:v>22.41</c:v>
                  </c:pt>
                  <c:pt idx="230">
                    <c:v>20.73</c:v>
                  </c:pt>
                  <c:pt idx="231">
                    <c:v>20.4</c:v>
                  </c:pt>
                  <c:pt idx="232">
                    <c:v>20.29</c:v>
                  </c:pt>
                  <c:pt idx="233">
                    <c:v>20.76</c:v>
                  </c:pt>
                  <c:pt idx="234">
                    <c:v>20.69</c:v>
                  </c:pt>
                  <c:pt idx="235">
                    <c:v>22.37</c:v>
                  </c:pt>
                  <c:pt idx="236">
                    <c:v>22.72</c:v>
                  </c:pt>
                  <c:pt idx="237">
                    <c:v>21.1</c:v>
                  </c:pt>
                  <c:pt idx="238">
                    <c:v>20.46</c:v>
                  </c:pt>
                  <c:pt idx="239">
                    <c:v>20.46</c:v>
                  </c:pt>
                  <c:pt idx="240">
                    <c:v>20.5</c:v>
                  </c:pt>
                  <c:pt idx="241">
                    <c:v>20.73</c:v>
                  </c:pt>
                  <c:pt idx="242">
                    <c:v>22.05</c:v>
                  </c:pt>
                  <c:pt idx="243">
                    <c:v>21.37</c:v>
                  </c:pt>
                  <c:pt idx="244">
                    <c:v>21.13</c:v>
                  </c:pt>
                  <c:pt idx="245">
                    <c:v>20.62</c:v>
                  </c:pt>
                  <c:pt idx="246">
                    <c:v>23.53</c:v>
                  </c:pt>
                  <c:pt idx="247">
                    <c:v>23.88</c:v>
                  </c:pt>
                  <c:pt idx="248">
                    <c:v>22.89</c:v>
                  </c:pt>
                  <c:pt idx="249">
                    <c:v>21.6</c:v>
                  </c:pt>
                  <c:pt idx="250">
                    <c:v>20.13</c:v>
                  </c:pt>
                  <c:pt idx="251">
                    <c:v>19.65</c:v>
                  </c:pt>
                  <c:pt idx="252">
                    <c:v>20.71</c:v>
                  </c:pt>
                  <c:pt idx="253">
                    <c:v>21.34</c:v>
                  </c:pt>
                  <c:pt idx="254">
                    <c:v>21.28</c:v>
                  </c:pt>
                  <c:pt idx="255">
                    <c:v>21.11</c:v>
                  </c:pt>
                  <c:pt idx="256">
                    <c:v>21.11</c:v>
                  </c:pt>
                  <c:pt idx="257">
                    <c:v>21.81</c:v>
                  </c:pt>
                  <c:pt idx="258">
                    <c:v>22.23</c:v>
                  </c:pt>
                  <c:pt idx="259">
                    <c:v>21.17</c:v>
                  </c:pt>
                  <c:pt idx="260">
                    <c:v>20.04</c:v>
                  </c:pt>
                  <c:pt idx="261">
                    <c:v>21.44</c:v>
                  </c:pt>
                  <c:pt idx="262">
                    <c:v>20.35</c:v>
                  </c:pt>
                  <c:pt idx="263">
                    <c:v>21.34</c:v>
                  </c:pt>
                  <c:pt idx="264">
                    <c:v>24.04</c:v>
                  </c:pt>
                  <c:pt idx="265">
                    <c:v>23.6</c:v>
                  </c:pt>
                  <c:pt idx="266">
                    <c:v>24.42</c:v>
                  </c:pt>
                  <c:pt idx="267">
                    <c:v>28.63</c:v>
                  </c:pt>
                  <c:pt idx="268">
                    <c:v>23.88</c:v>
                  </c:pt>
                  <c:pt idx="269">
                    <c:v>21.73</c:v>
                  </c:pt>
                  <c:pt idx="270">
                    <c:v>20.2</c:v>
                  </c:pt>
                  <c:pt idx="271">
                    <c:v>21.26</c:v>
                  </c:pt>
                  <c:pt idx="272">
                    <c:v>23.93</c:v>
                  </c:pt>
                  <c:pt idx="273">
                    <c:v>21.15</c:v>
                  </c:pt>
                  <c:pt idx="274">
                    <c:v>22.27</c:v>
                  </c:pt>
                  <c:pt idx="275">
                    <c:v>21.97</c:v>
                  </c:pt>
                  <c:pt idx="276">
                    <c:v>22.11</c:v>
                  </c:pt>
                  <c:pt idx="277">
                    <c:v>22.66</c:v>
                  </c:pt>
                  <c:pt idx="278">
                    <c:v>23.8</c:v>
                  </c:pt>
                  <c:pt idx="279">
                    <c:v>24.72</c:v>
                  </c:pt>
                  <c:pt idx="280">
                    <c:v>24.97</c:v>
                  </c:pt>
                  <c:pt idx="281">
                    <c:v>25.55</c:v>
                  </c:pt>
                  <c:pt idx="282">
                    <c:v>27.96</c:v>
                  </c:pt>
                  <c:pt idx="283">
                    <c:v>31</c:v>
                  </c:pt>
                  <c:pt idx="284">
                    <c:v>29.08</c:v>
                  </c:pt>
                  <c:pt idx="285">
                    <c:v>30.25</c:v>
                  </c:pt>
                  <c:pt idx="286">
                    <c:v>28.66</c:v>
                  </c:pt>
                  <c:pt idx="287">
                    <c:v>28.67</c:v>
                  </c:pt>
                  <c:pt idx="288">
                    <c:v>27.84</c:v>
                  </c:pt>
                  <c:pt idx="289">
                    <c:v>26.22</c:v>
                  </c:pt>
                  <c:pt idx="290">
                    <c:v>25.5</c:v>
                  </c:pt>
                  <c:pt idx="291">
                    <c:v>26.77</c:v>
                  </c:pt>
                  <c:pt idx="292">
                    <c:v>27.17</c:v>
                  </c:pt>
                  <c:pt idx="293">
                    <c:v>22.98</c:v>
                  </c:pt>
                  <c:pt idx="294">
                    <c:v>26.03</c:v>
                  </c:pt>
                  <c:pt idx="295">
                    <c:v>26.55</c:v>
                  </c:pt>
                  <c:pt idx="296">
                    <c:v>21.89</c:v>
                  </c:pt>
                  <c:pt idx="297">
                    <c:v>23.08</c:v>
                  </c:pt>
                  <c:pt idx="298">
                    <c:v>19.86</c:v>
                  </c:pt>
                  <c:pt idx="299">
                    <c:v>22.2</c:v>
                  </c:pt>
                  <c:pt idx="300">
                    <c:v>21.04</c:v>
                  </c:pt>
                  <c:pt idx="301">
                    <c:v>20.72</c:v>
                  </c:pt>
                  <c:pt idx="302">
                    <c:v>22.13</c:v>
                  </c:pt>
                  <c:pt idx="303">
                    <c:v>20.08</c:v>
                  </c:pt>
                  <c:pt idx="304">
                    <c:v>20.21</c:v>
                  </c:pt>
                  <c:pt idx="305">
                    <c:v>21.57</c:v>
                  </c:pt>
                  <c:pt idx="306">
                    <c:v>19.86</c:v>
                  </c:pt>
                  <c:pt idx="307">
                    <c:v>19.27</c:v>
                  </c:pt>
                  <c:pt idx="308">
                    <c:v>22.12</c:v>
                  </c:pt>
                  <c:pt idx="309">
                    <c:v>21.23</c:v>
                  </c:pt>
                  <c:pt idx="310">
                    <c:v>19.52</c:v>
                  </c:pt>
                  <c:pt idx="311">
                    <c:v>21.07</c:v>
                  </c:pt>
                  <c:pt idx="312">
                    <c:v>22.32</c:v>
                  </c:pt>
                  <c:pt idx="313">
                    <c:v>23.41</c:v>
                  </c:pt>
                  <c:pt idx="314">
                    <c:v>19.68</c:v>
                  </c:pt>
                  <c:pt idx="315">
                    <c:v>23.37</c:v>
                  </c:pt>
                  <c:pt idx="316">
                    <c:v>23.38</c:v>
                  </c:pt>
                  <c:pt idx="317">
                    <c:v>25.26</c:v>
                  </c:pt>
                  <c:pt idx="318">
                    <c:v>22.1</c:v>
                  </c:pt>
                  <c:pt idx="319">
                    <c:v>22.18</c:v>
                  </c:pt>
                  <c:pt idx="320">
                    <c:v>23.61</c:v>
                  </c:pt>
                  <c:pt idx="321">
                    <c:v>22.48</c:v>
                  </c:pt>
                  <c:pt idx="322">
                    <c:v>25.02</c:v>
                  </c:pt>
                  <c:pt idx="323">
                    <c:v>25.4</c:v>
                  </c:pt>
                  <c:pt idx="324">
                    <c:v>21.63</c:v>
                  </c:pt>
                  <c:pt idx="325">
                    <c:v>23.79</c:v>
                  </c:pt>
                  <c:pt idx="326">
                    <c:v>19.74</c:v>
                  </c:pt>
                  <c:pt idx="327">
                    <c:v>21.19</c:v>
                  </c:pt>
                  <c:pt idx="328">
                    <c:v>21.63</c:v>
                  </c:pt>
                  <c:pt idx="329">
                    <c:v>22.7</c:v>
                  </c:pt>
                  <c:pt idx="330">
                    <c:v>20.2</c:v>
                  </c:pt>
                  <c:pt idx="331">
                    <c:v>20.21</c:v>
                  </c:pt>
                  <c:pt idx="332">
                    <c:v>16.18</c:v>
                  </c:pt>
                  <c:pt idx="333">
                    <c:v>19.91</c:v>
                  </c:pt>
                  <c:pt idx="334">
                    <c:v>21.97</c:v>
                  </c:pt>
                  <c:pt idx="335">
                    <c:v>19.42</c:v>
                  </c:pt>
                  <c:pt idx="336">
                    <c:v>20.28</c:v>
                  </c:pt>
                  <c:pt idx="337">
                    <c:v>20.43</c:v>
                  </c:pt>
                  <c:pt idx="338">
                    <c:v>22.5</c:v>
                  </c:pt>
                  <c:pt idx="339">
                    <c:v>21.71</c:v>
                  </c:pt>
                  <c:pt idx="340">
                    <c:v>20.94</c:v>
                  </c:pt>
                  <c:pt idx="341">
                    <c:v>21.6</c:v>
                  </c:pt>
                  <c:pt idx="342">
                    <c:v>21.38</c:v>
                  </c:pt>
                  <c:pt idx="343">
                    <c:v>21.38</c:v>
                  </c:pt>
                  <c:pt idx="344">
                    <c:v>20.12</c:v>
                  </c:pt>
                  <c:pt idx="345">
                    <c:v>21.78</c:v>
                  </c:pt>
                  <c:pt idx="346">
                    <c:v>20.11</c:v>
                  </c:pt>
                  <c:pt idx="347">
                    <c:v>19.85</c:v>
                  </c:pt>
                  <c:pt idx="348">
                    <c:v>21.74</c:v>
                  </c:pt>
                  <c:pt idx="349">
                    <c:v>20.41</c:v>
                  </c:pt>
                  <c:pt idx="350">
                    <c:v>20.3</c:v>
                  </c:pt>
                  <c:pt idx="351">
                    <c:v>20.52</c:v>
                  </c:pt>
                  <c:pt idx="352">
                    <c:v>20.67</c:v>
                  </c:pt>
                  <c:pt idx="353">
                    <c:v>20.66</c:v>
                  </c:pt>
                  <c:pt idx="354">
                    <c:v>20.9</c:v>
                  </c:pt>
                  <c:pt idx="355">
                    <c:v>21.61</c:v>
                  </c:pt>
                  <c:pt idx="356">
                    <c:v>20.2</c:v>
                  </c:pt>
                  <c:pt idx="357">
                    <c:v>22.24</c:v>
                  </c:pt>
                  <c:pt idx="358">
                    <c:v>21.15</c:v>
                  </c:pt>
                  <c:pt idx="359">
                    <c:v>23.11</c:v>
                  </c:pt>
                  <c:pt idx="360">
                    <c:v>24.84</c:v>
                  </c:pt>
                  <c:pt idx="361">
                    <c:v>23.64</c:v>
                  </c:pt>
                  <c:pt idx="362">
                    <c:v>25.58</c:v>
                  </c:pt>
                  <c:pt idx="363">
                    <c:v>23.79</c:v>
                  </c:pt>
                  <c:pt idx="364">
                    <c:v>22.33</c:v>
                  </c:pt>
                  <c:pt idx="365">
                    <c:v>20.1</c:v>
                  </c:pt>
                  <c:pt idx="366">
                    <c:v>20.99</c:v>
                  </c:pt>
                  <c:pt idx="367">
                    <c:v>20.87</c:v>
                  </c:pt>
                  <c:pt idx="368">
                    <c:v>22.45</c:v>
                  </c:pt>
                  <c:pt idx="369">
                    <c:v>21.06</c:v>
                  </c:pt>
                  <c:pt idx="370">
                    <c:v>18.78</c:v>
                  </c:pt>
                  <c:pt idx="371">
                    <c:v>19.55</c:v>
                  </c:pt>
                  <c:pt idx="372">
                    <c:v>18.97</c:v>
                  </c:pt>
                  <c:pt idx="373">
                    <c:v>20.28</c:v>
                  </c:pt>
                  <c:pt idx="374">
                    <c:v>19.76</c:v>
                  </c:pt>
                  <c:pt idx="375">
                    <c:v>20.49</c:v>
                  </c:pt>
                  <c:pt idx="376">
                    <c:v>22.95</c:v>
                  </c:pt>
                  <c:pt idx="377">
                    <c:v>22.15</c:v>
                  </c:pt>
                  <c:pt idx="378">
                    <c:v>22.05</c:v>
                  </c:pt>
                  <c:pt idx="379">
                    <c:v>21.2</c:v>
                  </c:pt>
                  <c:pt idx="380">
                    <c:v>19.7</c:v>
                  </c:pt>
                  <c:pt idx="381">
                    <c:v>20.74</c:v>
                  </c:pt>
                  <c:pt idx="382">
                    <c:v>20.48</c:v>
                  </c:pt>
                  <c:pt idx="383">
                    <c:v>24.04</c:v>
                  </c:pt>
                  <c:pt idx="384">
                    <c:v>24.73</c:v>
                  </c:pt>
                  <c:pt idx="385">
                    <c:v>23.17</c:v>
                  </c:pt>
                  <c:pt idx="386">
                    <c:v>21.46</c:v>
                  </c:pt>
                  <c:pt idx="387">
                    <c:v>22.71</c:v>
                  </c:pt>
                  <c:pt idx="388">
                    <c:v>21.73</c:v>
                  </c:pt>
                  <c:pt idx="389">
                    <c:v>22.57</c:v>
                  </c:pt>
                  <c:pt idx="390">
                    <c:v>25.62</c:v>
                  </c:pt>
                  <c:pt idx="391">
                    <c:v>25.01</c:v>
                  </c:pt>
                  <c:pt idx="392">
                    <c:v>22.97</c:v>
                  </c:pt>
                  <c:pt idx="393">
                    <c:v>23.79</c:v>
                  </c:pt>
                  <c:pt idx="394">
                    <c:v>22.54</c:v>
                  </c:pt>
                  <c:pt idx="395">
                    <c:v>24.25</c:v>
                  </c:pt>
                  <c:pt idx="396">
                    <c:v>24.19</c:v>
                  </c:pt>
                  <c:pt idx="397">
                    <c:v>21.61</c:v>
                  </c:pt>
                  <c:pt idx="398">
                    <c:v>21.99</c:v>
                  </c:pt>
                  <c:pt idx="399">
                    <c:v>21.55</c:v>
                  </c:pt>
                  <c:pt idx="400">
                    <c:v>20.98</c:v>
                  </c:pt>
                  <c:pt idx="401">
                    <c:v>19.99</c:v>
                  </c:pt>
                  <c:pt idx="402">
                    <c:v>20.21</c:v>
                  </c:pt>
                  <c:pt idx="403">
                    <c:v>19.13</c:v>
                  </c:pt>
                  <c:pt idx="404">
                    <c:v>19.76</c:v>
                  </c:pt>
                  <c:pt idx="405">
                    <c:v>21.81</c:v>
                  </c:pt>
                  <c:pt idx="406">
                    <c:v>18.86</c:v>
                  </c:pt>
                  <c:pt idx="407">
                    <c:v>21.98</c:v>
                  </c:pt>
                  <c:pt idx="408">
                    <c:v>22.5</c:v>
                  </c:pt>
                  <c:pt idx="409">
                    <c:v>22.35</c:v>
                  </c:pt>
                  <c:pt idx="410">
                    <c:v>23.11</c:v>
                  </c:pt>
                  <c:pt idx="411">
                    <c:v>19.23</c:v>
                  </c:pt>
                  <c:pt idx="412">
                    <c:v>20.28</c:v>
                  </c:pt>
                  <c:pt idx="413">
                    <c:v>20.15</c:v>
                  </c:pt>
                  <c:pt idx="414">
                    <c:v>20.6</c:v>
                  </c:pt>
                  <c:pt idx="415">
                    <c:v>21.22</c:v>
                  </c:pt>
                  <c:pt idx="416">
                    <c:v>21.44</c:v>
                  </c:pt>
                  <c:pt idx="417">
                    <c:v>20.37</c:v>
                  </c:pt>
                  <c:pt idx="418">
                    <c:v>21.16</c:v>
                  </c:pt>
                  <c:pt idx="419">
                    <c:v>21.64</c:v>
                  </c:pt>
                  <c:pt idx="420">
                    <c:v>20.8</c:v>
                  </c:pt>
                  <c:pt idx="421">
                    <c:v>21.9</c:v>
                  </c:pt>
                  <c:pt idx="422">
                    <c:v>22.22</c:v>
                  </c:pt>
                  <c:pt idx="423">
                    <c:v>22.06</c:v>
                  </c:pt>
                  <c:pt idx="424">
                    <c:v>22.05</c:v>
                  </c:pt>
                  <c:pt idx="425">
                    <c:v>23.51</c:v>
                  </c:pt>
                  <c:pt idx="426">
                    <c:v>24.24</c:v>
                  </c:pt>
                  <c:pt idx="427">
                    <c:v>23.38</c:v>
                  </c:pt>
                  <c:pt idx="428">
                    <c:v>22.99</c:v>
                  </c:pt>
                  <c:pt idx="429">
                    <c:v>24.7</c:v>
                  </c:pt>
                  <c:pt idx="430">
                    <c:v>22.73</c:v>
                  </c:pt>
                  <c:pt idx="431">
                    <c:v>21.68</c:v>
                  </c:pt>
                  <c:pt idx="432">
                    <c:v>21.98</c:v>
                  </c:pt>
                  <c:pt idx="433">
                    <c:v>22.11</c:v>
                  </c:pt>
                  <c:pt idx="434">
                    <c:v>22</c:v>
                  </c:pt>
                  <c:pt idx="435">
                    <c:v>22.75</c:v>
                  </c:pt>
                  <c:pt idx="436">
                    <c:v>20.72</c:v>
                  </c:pt>
                  <c:pt idx="437">
                    <c:v>21.56</c:v>
                  </c:pt>
                  <c:pt idx="438">
                    <c:v>21.56</c:v>
                  </c:pt>
                  <c:pt idx="439">
                    <c:v>19.56</c:v>
                  </c:pt>
                  <c:pt idx="440">
                    <c:v>22.33</c:v>
                  </c:pt>
                  <c:pt idx="441">
                    <c:v>22.11</c:v>
                  </c:pt>
                  <c:pt idx="442">
                    <c:v>20.81</c:v>
                  </c:pt>
                  <c:pt idx="443">
                    <c:v>20.41</c:v>
                  </c:pt>
                  <c:pt idx="444">
                    <c:v>21.1</c:v>
                  </c:pt>
                  <c:pt idx="445">
                    <c:v>21.66</c:v>
                  </c:pt>
                  <c:pt idx="446">
                    <c:v>21.59</c:v>
                  </c:pt>
                  <c:pt idx="447">
                    <c:v>19.79</c:v>
                  </c:pt>
                  <c:pt idx="448">
                    <c:v>20.73</c:v>
                  </c:pt>
                  <c:pt idx="449">
                    <c:v>20.83</c:v>
                  </c:pt>
                  <c:pt idx="450">
                    <c:v>21.36</c:v>
                  </c:pt>
                  <c:pt idx="451">
                    <c:v>22.4</c:v>
                  </c:pt>
                  <c:pt idx="452">
                    <c:v>20.91</c:v>
                  </c:pt>
                  <c:pt idx="453">
                    <c:v>21.01</c:v>
                  </c:pt>
                  <c:pt idx="454">
                    <c:v>21.63</c:v>
                  </c:pt>
                  <c:pt idx="455">
                    <c:v>21.59</c:v>
                  </c:pt>
                  <c:pt idx="456">
                    <c:v>22.76</c:v>
                  </c:pt>
                  <c:pt idx="457">
                    <c:v>21.96</c:v>
                  </c:pt>
                  <c:pt idx="458">
                    <c:v>22.12</c:v>
                  </c:pt>
                  <c:pt idx="459">
                    <c:v>23.77</c:v>
                  </c:pt>
                  <c:pt idx="460">
                    <c:v>22.61</c:v>
                  </c:pt>
                  <c:pt idx="461">
                    <c:v>19.8</c:v>
                  </c:pt>
                  <c:pt idx="462">
                    <c:v>25.04</c:v>
                  </c:pt>
                  <c:pt idx="463">
                    <c:v>23.88</c:v>
                  </c:pt>
                  <c:pt idx="464">
                    <c:v>23.17</c:v>
                  </c:pt>
                  <c:pt idx="465">
                    <c:v>22.5</c:v>
                  </c:pt>
                  <c:pt idx="466">
                    <c:v>22.51</c:v>
                  </c:pt>
                  <c:pt idx="467">
                    <c:v>25.71</c:v>
                  </c:pt>
                  <c:pt idx="468">
                    <c:v>23.35</c:v>
                  </c:pt>
                  <c:pt idx="469">
                    <c:v>21.75</c:v>
                  </c:pt>
                  <c:pt idx="470">
                    <c:v>21.67</c:v>
                  </c:pt>
                  <c:pt idx="471">
                    <c:v>20.18</c:v>
                  </c:pt>
                  <c:pt idx="472">
                    <c:v>23.23</c:v>
                  </c:pt>
                  <c:pt idx="473">
                    <c:v>22.57</c:v>
                  </c:pt>
                  <c:pt idx="474">
                    <c:v>22.37</c:v>
                  </c:pt>
                  <c:pt idx="475">
                    <c:v>22.86</c:v>
                  </c:pt>
                  <c:pt idx="476">
                    <c:v>22.95</c:v>
                  </c:pt>
                  <c:pt idx="477">
                    <c:v>20.95</c:v>
                  </c:pt>
                  <c:pt idx="478">
                    <c:v>20.96</c:v>
                  </c:pt>
                  <c:pt idx="479">
                    <c:v>24.15</c:v>
                  </c:pt>
                  <c:pt idx="480">
                    <c:v>20.53</c:v>
                  </c:pt>
                  <c:pt idx="481">
                    <c:v>21.18</c:v>
                  </c:pt>
                  <c:pt idx="482">
                    <c:v>20.07</c:v>
                  </c:pt>
                  <c:pt idx="483">
                    <c:v>21.24</c:v>
                  </c:pt>
                  <c:pt idx="484">
                    <c:v>17.76</c:v>
                  </c:pt>
                  <c:pt idx="485">
                    <c:v>21.93</c:v>
                  </c:pt>
                  <c:pt idx="486">
                    <c:v>20.93</c:v>
                  </c:pt>
                  <c:pt idx="487">
                    <c:v>23.6</c:v>
                  </c:pt>
                  <c:pt idx="488">
                    <c:v>23.15</c:v>
                  </c:pt>
                  <c:pt idx="489">
                    <c:v>25.02</c:v>
                  </c:pt>
                  <c:pt idx="490">
                    <c:v>23.64</c:v>
                  </c:pt>
                  <c:pt idx="491">
                    <c:v>23.21</c:v>
                  </c:pt>
                  <c:pt idx="492">
                    <c:v>21.89</c:v>
                  </c:pt>
                  <c:pt idx="493">
                    <c:v>25.17</c:v>
                  </c:pt>
                  <c:pt idx="494">
                    <c:v>24.41</c:v>
                  </c:pt>
                  <c:pt idx="495">
                    <c:v>24.49</c:v>
                  </c:pt>
                  <c:pt idx="496">
                    <c:v>24.94</c:v>
                  </c:pt>
                  <c:pt idx="497">
                    <c:v>24.72</c:v>
                  </c:pt>
                  <c:pt idx="498">
                    <c:v>22.88</c:v>
                  </c:pt>
                  <c:pt idx="499">
                    <c:v>21.58</c:v>
                  </c:pt>
                  <c:pt idx="500">
                    <c:v>22.39</c:v>
                  </c:pt>
                  <c:pt idx="501">
                    <c:v>24.88</c:v>
                  </c:pt>
                  <c:pt idx="502">
                    <c:v>22.32</c:v>
                  </c:pt>
                  <c:pt idx="503">
                    <c:v>17.64</c:v>
                  </c:pt>
                  <c:pt idx="504">
                    <c:v>19.67</c:v>
                  </c:pt>
                  <c:pt idx="505">
                    <c:v>19.9</c:v>
                  </c:pt>
                  <c:pt idx="506">
                    <c:v>21.94</c:v>
                  </c:pt>
                  <c:pt idx="507">
                    <c:v>22.08</c:v>
                  </c:pt>
                  <c:pt idx="508">
                    <c:v>21.65</c:v>
                  </c:pt>
                  <c:pt idx="509">
                    <c:v>22.04</c:v>
                  </c:pt>
                  <c:pt idx="510">
                    <c:v>21.61</c:v>
                  </c:pt>
                  <c:pt idx="511">
                    <c:v>22.01</c:v>
                  </c:pt>
                  <c:pt idx="512">
                    <c:v>21.67</c:v>
                  </c:pt>
                  <c:pt idx="513">
                    <c:v>20.65</c:v>
                  </c:pt>
                  <c:pt idx="514">
                    <c:v>20.68</c:v>
                  </c:pt>
                  <c:pt idx="515">
                    <c:v>21.21</c:v>
                  </c:pt>
                  <c:pt idx="516">
                    <c:v>21.84</c:v>
                  </c:pt>
                  <c:pt idx="517">
                    <c:v>23.12</c:v>
                  </c:pt>
                  <c:pt idx="518">
                    <c:v>20.07</c:v>
                  </c:pt>
                  <c:pt idx="519">
                    <c:v>20.59</c:v>
                  </c:pt>
                  <c:pt idx="520">
                    <c:v>20.83</c:v>
                  </c:pt>
                  <c:pt idx="521">
                    <c:v>21.37</c:v>
                  </c:pt>
                  <c:pt idx="522">
                    <c:v>20.27</c:v>
                  </c:pt>
                  <c:pt idx="523">
                    <c:v>21.3</c:v>
                  </c:pt>
                  <c:pt idx="524">
                    <c:v>20.58</c:v>
                  </c:pt>
                  <c:pt idx="525">
                    <c:v>20.64</c:v>
                  </c:pt>
                  <c:pt idx="526">
                    <c:v>20.7</c:v>
                  </c:pt>
                  <c:pt idx="527">
                    <c:v>21.53</c:v>
                  </c:pt>
                  <c:pt idx="528">
                    <c:v>21.94</c:v>
                  </c:pt>
                  <c:pt idx="529">
                    <c:v>22.1</c:v>
                  </c:pt>
                  <c:pt idx="530">
                    <c:v>21.18</c:v>
                  </c:pt>
                  <c:pt idx="531">
                    <c:v>20.93</c:v>
                  </c:pt>
                  <c:pt idx="532">
                    <c:v>21</c:v>
                  </c:pt>
                  <c:pt idx="533">
                    <c:v>19.81</c:v>
                  </c:pt>
                  <c:pt idx="534">
                    <c:v>23.42</c:v>
                  </c:pt>
                  <c:pt idx="535">
                    <c:v>23.84</c:v>
                  </c:pt>
                  <c:pt idx="536">
                    <c:v>23.37</c:v>
                  </c:pt>
                  <c:pt idx="537">
                    <c:v>23.22</c:v>
                  </c:pt>
                  <c:pt idx="538">
                    <c:v>23.37</c:v>
                  </c:pt>
                  <c:pt idx="539">
                    <c:v>20.82</c:v>
                  </c:pt>
                  <c:pt idx="540">
                    <c:v>23.77</c:v>
                  </c:pt>
                  <c:pt idx="541">
                    <c:v>22.59</c:v>
                  </c:pt>
                  <c:pt idx="542">
                    <c:v>22.6</c:v>
                  </c:pt>
                  <c:pt idx="543">
                    <c:v>21.55</c:v>
                  </c:pt>
                  <c:pt idx="544">
                    <c:v>20.57</c:v>
                  </c:pt>
                  <c:pt idx="545">
                    <c:v>20.95</c:v>
                  </c:pt>
                  <c:pt idx="546">
                    <c:v>21.38</c:v>
                  </c:pt>
                  <c:pt idx="547">
                    <c:v>26.23</c:v>
                  </c:pt>
                  <c:pt idx="548">
                    <c:v>22.67</c:v>
                  </c:pt>
                  <c:pt idx="549">
                    <c:v>23.64</c:v>
                  </c:pt>
                  <c:pt idx="550">
                    <c:v>23.04</c:v>
                  </c:pt>
                  <c:pt idx="551">
                    <c:v>22.13</c:v>
                  </c:pt>
                  <c:pt idx="552">
                    <c:v>22.31</c:v>
                  </c:pt>
                  <c:pt idx="553">
                    <c:v>22.68</c:v>
                  </c:pt>
                  <c:pt idx="554">
                    <c:v>21.76</c:v>
                  </c:pt>
                  <c:pt idx="555">
                    <c:v>22.98</c:v>
                  </c:pt>
                  <c:pt idx="556">
                    <c:v>26.28</c:v>
                  </c:pt>
                  <c:pt idx="557">
                    <c:v>24.72</c:v>
                  </c:pt>
                  <c:pt idx="558">
                    <c:v>24.62</c:v>
                  </c:pt>
                  <c:pt idx="559">
                    <c:v>24.21</c:v>
                  </c:pt>
                  <c:pt idx="560">
                    <c:v>23.82</c:v>
                  </c:pt>
                  <c:pt idx="561">
                    <c:v>23.32</c:v>
                  </c:pt>
                  <c:pt idx="562">
                    <c:v>23.26</c:v>
                  </c:pt>
                  <c:pt idx="563">
                    <c:v>23.12</c:v>
                  </c:pt>
                  <c:pt idx="564">
                    <c:v>23.53</c:v>
                  </c:pt>
                  <c:pt idx="565">
                    <c:v>23.57</c:v>
                  </c:pt>
                  <c:pt idx="566">
                    <c:v>23.7</c:v>
                  </c:pt>
                  <c:pt idx="567">
                    <c:v>23.37</c:v>
                  </c:pt>
                  <c:pt idx="568">
                    <c:v>23.78</c:v>
                  </c:pt>
                  <c:pt idx="569">
                    <c:v>23.08</c:v>
                  </c:pt>
                  <c:pt idx="570">
                    <c:v>22.86</c:v>
                  </c:pt>
                  <c:pt idx="571">
                    <c:v>22.76</c:v>
                  </c:pt>
                  <c:pt idx="572">
                    <c:v>21.91</c:v>
                  </c:pt>
                  <c:pt idx="573">
                    <c:v>21.01</c:v>
                  </c:pt>
                  <c:pt idx="574">
                    <c:v>22.09</c:v>
                  </c:pt>
                  <c:pt idx="575">
                    <c:v>22.36</c:v>
                  </c:pt>
                  <c:pt idx="576">
                    <c:v>22.37</c:v>
                  </c:pt>
                  <c:pt idx="577">
                    <c:v>23.43</c:v>
                  </c:pt>
                  <c:pt idx="578">
                    <c:v>22.97</c:v>
                  </c:pt>
                  <c:pt idx="579">
                    <c:v>22.66</c:v>
                  </c:pt>
                  <c:pt idx="580">
                    <c:v>22.17</c:v>
                  </c:pt>
                  <c:pt idx="581">
                    <c:v>22.35</c:v>
                  </c:pt>
                  <c:pt idx="582">
                    <c:v>22.6</c:v>
                  </c:pt>
                  <c:pt idx="583">
                    <c:v>22.55</c:v>
                  </c:pt>
                  <c:pt idx="584">
                    <c:v>24.12</c:v>
                  </c:pt>
                  <c:pt idx="585">
                    <c:v>21.87</c:v>
                  </c:pt>
                  <c:pt idx="586">
                    <c:v>21.4</c:v>
                  </c:pt>
                  <c:pt idx="587">
                    <c:v>20.49</c:v>
                  </c:pt>
                  <c:pt idx="588">
                    <c:v>22.27</c:v>
                  </c:pt>
                  <c:pt idx="589">
                    <c:v>25.09</c:v>
                  </c:pt>
                  <c:pt idx="590">
                    <c:v>24.94</c:v>
                  </c:pt>
                  <c:pt idx="591">
                    <c:v>25.01</c:v>
                  </c:pt>
                  <c:pt idx="592">
                    <c:v>25.55</c:v>
                  </c:pt>
                  <c:pt idx="593">
                    <c:v>27.21</c:v>
                  </c:pt>
                  <c:pt idx="594">
                    <c:v>25.25</c:v>
                  </c:pt>
                  <c:pt idx="595">
                    <c:v>26.79</c:v>
                  </c:pt>
                  <c:pt idx="596">
                    <c:v>26.32</c:v>
                  </c:pt>
                  <c:pt idx="597">
                    <c:v>27.38</c:v>
                  </c:pt>
                  <c:pt idx="598">
                    <c:v>25.04</c:v>
                  </c:pt>
                  <c:pt idx="599">
                    <c:v>23.77</c:v>
                  </c:pt>
                  <c:pt idx="600">
                    <c:v>24.81</c:v>
                  </c:pt>
                  <c:pt idx="601">
                    <c:v>24.07</c:v>
                  </c:pt>
                  <c:pt idx="602">
                    <c:v>24.23</c:v>
                  </c:pt>
                  <c:pt idx="603">
                    <c:v>22.91</c:v>
                  </c:pt>
                  <c:pt idx="604">
                    <c:v>23.48</c:v>
                  </c:pt>
                  <c:pt idx="605">
                    <c:v>23.38</c:v>
                  </c:pt>
                  <c:pt idx="606">
                    <c:v>22.7</c:v>
                  </c:pt>
                  <c:pt idx="607">
                    <c:v>23.23</c:v>
                  </c:pt>
                  <c:pt idx="608">
                    <c:v>23.09</c:v>
                  </c:pt>
                  <c:pt idx="609">
                    <c:v>23.62</c:v>
                  </c:pt>
                  <c:pt idx="610">
                    <c:v>23.3</c:v>
                  </c:pt>
                  <c:pt idx="611">
                    <c:v>23.41</c:v>
                  </c:pt>
                  <c:pt idx="612">
                    <c:v>23.57</c:v>
                  </c:pt>
                  <c:pt idx="613">
                    <c:v>22.92</c:v>
                  </c:pt>
                  <c:pt idx="614">
                    <c:v>23.31</c:v>
                  </c:pt>
                  <c:pt idx="615">
                    <c:v>22.07</c:v>
                  </c:pt>
                  <c:pt idx="616">
                    <c:v>22.07</c:v>
                  </c:pt>
                  <c:pt idx="617">
                    <c:v>21.56</c:v>
                  </c:pt>
                  <c:pt idx="618">
                    <c:v>23.1</c:v>
                  </c:pt>
                  <c:pt idx="619">
                    <c:v>21.86</c:v>
                  </c:pt>
                  <c:pt idx="620">
                    <c:v>21.02</c:v>
                  </c:pt>
                  <c:pt idx="621">
                    <c:v>21.72</c:v>
                  </c:pt>
                  <c:pt idx="622">
                    <c:v>23.38</c:v>
                  </c:pt>
                  <c:pt idx="623">
                    <c:v>22.36</c:v>
                  </c:pt>
                  <c:pt idx="624">
                    <c:v>22.79</c:v>
                  </c:pt>
                  <c:pt idx="625">
                    <c:v>23.38</c:v>
                  </c:pt>
                  <c:pt idx="626">
                    <c:v>23.33</c:v>
                  </c:pt>
                  <c:pt idx="627">
                    <c:v>22.65</c:v>
                  </c:pt>
                  <c:pt idx="628">
                    <c:v>22.3</c:v>
                  </c:pt>
                  <c:pt idx="629">
                    <c:v>20.42</c:v>
                  </c:pt>
                  <c:pt idx="630">
                    <c:v>19.37</c:v>
                  </c:pt>
                  <c:pt idx="631">
                    <c:v>22.32</c:v>
                  </c:pt>
                  <c:pt idx="632">
                    <c:v>25.27</c:v>
                  </c:pt>
                  <c:pt idx="633">
                    <c:v>24.35</c:v>
                  </c:pt>
                  <c:pt idx="634">
                    <c:v>19.75</c:v>
                  </c:pt>
                  <c:pt idx="635">
                    <c:v>23.05</c:v>
                  </c:pt>
                  <c:pt idx="636">
                    <c:v>24.64</c:v>
                  </c:pt>
                  <c:pt idx="637">
                    <c:v>23.1</c:v>
                  </c:pt>
                  <c:pt idx="638">
                    <c:v>23.61</c:v>
                  </c:pt>
                  <c:pt idx="639">
                    <c:v>24.58</c:v>
                  </c:pt>
                  <c:pt idx="640">
                    <c:v>22.77</c:v>
                  </c:pt>
                  <c:pt idx="641">
                    <c:v>22.86</c:v>
                  </c:pt>
                  <c:pt idx="642">
                    <c:v>22.84</c:v>
                  </c:pt>
                  <c:pt idx="643">
                    <c:v>23.46</c:v>
                  </c:pt>
                  <c:pt idx="644">
                    <c:v>22.16</c:v>
                  </c:pt>
                  <c:pt idx="645">
                    <c:v>23.92</c:v>
                  </c:pt>
                  <c:pt idx="646">
                    <c:v>21.54</c:v>
                  </c:pt>
                  <c:pt idx="647">
                    <c:v>23.6</c:v>
                  </c:pt>
                  <c:pt idx="648">
                    <c:v>22.45</c:v>
                  </c:pt>
                  <c:pt idx="649">
                    <c:v>25.22</c:v>
                  </c:pt>
                  <c:pt idx="650">
                    <c:v>25.14</c:v>
                  </c:pt>
                  <c:pt idx="651">
                    <c:v>24.38</c:v>
                  </c:pt>
                  <c:pt idx="652">
                    <c:v>21.73</c:v>
                  </c:pt>
                  <c:pt idx="653">
                    <c:v>23.25</c:v>
                  </c:pt>
                  <c:pt idx="654">
                    <c:v>22.88</c:v>
                  </c:pt>
                  <c:pt idx="655">
                    <c:v>24.12</c:v>
                  </c:pt>
                  <c:pt idx="656">
                    <c:v>22.45</c:v>
                  </c:pt>
                  <c:pt idx="657">
                    <c:v>23</c:v>
                  </c:pt>
                  <c:pt idx="658">
                    <c:v>22.81</c:v>
                  </c:pt>
                  <c:pt idx="659">
                    <c:v>23.37</c:v>
                  </c:pt>
                  <c:pt idx="660">
                    <c:v>23.65</c:v>
                  </c:pt>
                  <c:pt idx="661">
                    <c:v>22.52</c:v>
                  </c:pt>
                  <c:pt idx="662">
                    <c:v>22.85</c:v>
                  </c:pt>
                  <c:pt idx="663">
                    <c:v>24.64</c:v>
                  </c:pt>
                  <c:pt idx="664">
                    <c:v>22.5</c:v>
                  </c:pt>
                  <c:pt idx="665">
                    <c:v>22.9</c:v>
                  </c:pt>
                  <c:pt idx="666">
                    <c:v>23.48</c:v>
                  </c:pt>
                  <c:pt idx="667">
                    <c:v>22.69</c:v>
                  </c:pt>
                  <c:pt idx="668">
                    <c:v>21.53</c:v>
                  </c:pt>
                  <c:pt idx="669">
                    <c:v>23.44</c:v>
                  </c:pt>
                  <c:pt idx="670">
                    <c:v>24.71</c:v>
                  </c:pt>
                  <c:pt idx="671">
                    <c:v>26.71</c:v>
                  </c:pt>
                  <c:pt idx="672">
                    <c:v>22.06</c:v>
                  </c:pt>
                  <c:pt idx="673">
                    <c:v>24.75</c:v>
                  </c:pt>
                  <c:pt idx="674">
                    <c:v>22.62</c:v>
                  </c:pt>
                  <c:pt idx="675">
                    <c:v>23.74</c:v>
                  </c:pt>
                  <c:pt idx="676">
                    <c:v>24.16</c:v>
                  </c:pt>
                  <c:pt idx="677">
                    <c:v>22.85</c:v>
                  </c:pt>
                  <c:pt idx="678">
                    <c:v>24.05</c:v>
                  </c:pt>
                  <c:pt idx="679">
                    <c:v>22.65</c:v>
                  </c:pt>
                  <c:pt idx="680">
                    <c:v>21.01</c:v>
                  </c:pt>
                  <c:pt idx="681">
                    <c:v>22.38</c:v>
                  </c:pt>
                  <c:pt idx="682">
                    <c:v>23.23</c:v>
                  </c:pt>
                  <c:pt idx="683">
                    <c:v>23.8</c:v>
                  </c:pt>
                  <c:pt idx="684">
                    <c:v>24.13</c:v>
                  </c:pt>
                  <c:pt idx="685">
                    <c:v>23.33</c:v>
                  </c:pt>
                  <c:pt idx="686">
                    <c:v>23.98</c:v>
                  </c:pt>
                  <c:pt idx="687">
                    <c:v>23.95</c:v>
                  </c:pt>
                  <c:pt idx="688">
                    <c:v>23.49</c:v>
                  </c:pt>
                  <c:pt idx="689">
                    <c:v>23.6</c:v>
                  </c:pt>
                  <c:pt idx="690">
                    <c:v>24.5</c:v>
                  </c:pt>
                  <c:pt idx="691">
                    <c:v>23.15</c:v>
                  </c:pt>
                  <c:pt idx="692">
                    <c:v>34.77</c:v>
                  </c:pt>
                  <c:pt idx="693">
                    <c:v>22.17</c:v>
                  </c:pt>
                  <c:pt idx="694">
                    <c:v>22.89</c:v>
                  </c:pt>
                  <c:pt idx="695">
                    <c:v>22.59</c:v>
                  </c:pt>
                  <c:pt idx="696">
                    <c:v>24.3</c:v>
                  </c:pt>
                  <c:pt idx="697">
                    <c:v>23.21</c:v>
                  </c:pt>
                  <c:pt idx="698">
                    <c:v>25.4</c:v>
                  </c:pt>
                  <c:pt idx="699">
                    <c:v>25.43</c:v>
                  </c:pt>
                  <c:pt idx="700">
                    <c:v>22.37</c:v>
                  </c:pt>
                  <c:pt idx="701">
                    <c:v>21.41</c:v>
                  </c:pt>
                  <c:pt idx="702">
                    <c:v>21.42</c:v>
                  </c:pt>
                  <c:pt idx="703">
                    <c:v>21.71</c:v>
                  </c:pt>
                  <c:pt idx="704">
                    <c:v>22.33</c:v>
                  </c:pt>
                  <c:pt idx="705">
                    <c:v>23.02</c:v>
                  </c:pt>
                  <c:pt idx="706">
                    <c:v>22.85</c:v>
                  </c:pt>
                  <c:pt idx="707">
                    <c:v>23.63</c:v>
                  </c:pt>
                  <c:pt idx="708">
                    <c:v>20.99</c:v>
                  </c:pt>
                  <c:pt idx="709">
                    <c:v>23.13</c:v>
                  </c:pt>
                  <c:pt idx="710">
                    <c:v>57.67</c:v>
                  </c:pt>
                  <c:pt idx="711">
                    <c:v>23.73</c:v>
                  </c:pt>
                  <c:pt idx="712">
                    <c:v>23.94</c:v>
                  </c:pt>
                  <c:pt idx="713">
                    <c:v>24.78</c:v>
                  </c:pt>
                  <c:pt idx="714">
                    <c:v>24.12</c:v>
                  </c:pt>
                  <c:pt idx="715">
                    <c:v>25.63</c:v>
                  </c:pt>
                  <c:pt idx="716">
                    <c:v>23.6</c:v>
                  </c:pt>
                  <c:pt idx="717">
                    <c:v>24.85</c:v>
                  </c:pt>
                  <c:pt idx="718">
                    <c:v>26.44</c:v>
                  </c:pt>
                  <c:pt idx="719">
                    <c:v>25.1</c:v>
                  </c:pt>
                  <c:pt idx="720">
                    <c:v>25.03</c:v>
                  </c:pt>
                  <c:pt idx="721">
                    <c:v>25.21</c:v>
                  </c:pt>
                  <c:pt idx="722">
                    <c:v>31.05</c:v>
                  </c:pt>
                  <c:pt idx="723">
                    <c:v>24.04</c:v>
                  </c:pt>
                  <c:pt idx="724">
                    <c:v>26.83</c:v>
                  </c:pt>
                  <c:pt idx="725">
                    <c:v>23.77</c:v>
                  </c:pt>
                  <c:pt idx="726">
                    <c:v>23.99</c:v>
                  </c:pt>
                  <c:pt idx="727">
                    <c:v>22.9</c:v>
                  </c:pt>
                  <c:pt idx="728">
                    <c:v>23.48</c:v>
                  </c:pt>
                  <c:pt idx="729">
                    <c:v>23.55</c:v>
                  </c:pt>
                  <c:pt idx="730">
                    <c:v>25.06</c:v>
                  </c:pt>
                  <c:pt idx="731">
                    <c:v>28.62</c:v>
                  </c:pt>
                  <c:pt idx="732">
                    <c:v>23.3</c:v>
                  </c:pt>
                  <c:pt idx="733">
                    <c:v>25.08</c:v>
                  </c:pt>
                  <c:pt idx="734">
                    <c:v>24.93</c:v>
                  </c:pt>
                  <c:pt idx="735">
                    <c:v>24.54</c:v>
                  </c:pt>
                  <c:pt idx="736">
                    <c:v>25.51</c:v>
                  </c:pt>
                  <c:pt idx="737">
                    <c:v>25.52</c:v>
                  </c:pt>
                  <c:pt idx="738">
                    <c:v>23.82</c:v>
                  </c:pt>
                  <c:pt idx="739">
                    <c:v>24</c:v>
                  </c:pt>
                  <c:pt idx="740">
                    <c:v>24.55</c:v>
                  </c:pt>
                  <c:pt idx="741">
                    <c:v>24.6</c:v>
                  </c:pt>
                  <c:pt idx="742">
                    <c:v>24.13</c:v>
                  </c:pt>
                  <c:pt idx="743">
                    <c:v>23.46</c:v>
                  </c:pt>
                  <c:pt idx="744">
                    <c:v>24.42</c:v>
                  </c:pt>
                  <c:pt idx="745">
                    <c:v>22.72</c:v>
                  </c:pt>
                  <c:pt idx="746">
                    <c:v>25.48</c:v>
                  </c:pt>
                  <c:pt idx="747">
                    <c:v>25.97</c:v>
                  </c:pt>
                  <c:pt idx="748">
                    <c:v>24.88</c:v>
                  </c:pt>
                  <c:pt idx="749">
                    <c:v>26.22</c:v>
                  </c:pt>
                  <c:pt idx="750">
                    <c:v>25.22</c:v>
                  </c:pt>
                  <c:pt idx="751">
                    <c:v>25.9</c:v>
                  </c:pt>
                  <c:pt idx="752">
                    <c:v>24.9</c:v>
                  </c:pt>
                  <c:pt idx="753">
                    <c:v>28.49</c:v>
                  </c:pt>
                  <c:pt idx="754">
                    <c:v>25.58</c:v>
                  </c:pt>
                  <c:pt idx="755">
                    <c:v>25.99</c:v>
                  </c:pt>
                  <c:pt idx="756">
                    <c:v>25.84</c:v>
                  </c:pt>
                  <c:pt idx="757">
                    <c:v>26.51</c:v>
                  </c:pt>
                  <c:pt idx="758">
                    <c:v>24.28</c:v>
                  </c:pt>
                  <c:pt idx="759">
                    <c:v>24.17</c:v>
                  </c:pt>
                  <c:pt idx="760">
                    <c:v>27.15</c:v>
                  </c:pt>
                  <c:pt idx="761">
                    <c:v>24.66</c:v>
                  </c:pt>
                  <c:pt idx="762">
                    <c:v>24.87</c:v>
                  </c:pt>
                  <c:pt idx="763">
                    <c:v>24.41</c:v>
                  </c:pt>
                  <c:pt idx="764">
                    <c:v>25.32</c:v>
                  </c:pt>
                  <c:pt idx="765">
                    <c:v>25.07</c:v>
                  </c:pt>
                  <c:pt idx="766">
                    <c:v>23.64</c:v>
                  </c:pt>
                  <c:pt idx="767">
                    <c:v>24.14</c:v>
                  </c:pt>
                  <c:pt idx="768">
                    <c:v>23.59</c:v>
                  </c:pt>
                  <c:pt idx="769">
                    <c:v>23.56</c:v>
                  </c:pt>
                  <c:pt idx="770">
                    <c:v>24.56</c:v>
                  </c:pt>
                  <c:pt idx="771">
                    <c:v>24.48</c:v>
                  </c:pt>
                  <c:pt idx="772">
                    <c:v>24.86</c:v>
                  </c:pt>
                  <c:pt idx="773">
                    <c:v>25.05</c:v>
                  </c:pt>
                  <c:pt idx="774">
                    <c:v>25.01</c:v>
                  </c:pt>
                  <c:pt idx="775">
                    <c:v>25.71</c:v>
                  </c:pt>
                  <c:pt idx="776">
                    <c:v>30.41</c:v>
                  </c:pt>
                  <c:pt idx="777">
                    <c:v>24.42</c:v>
                  </c:pt>
                  <c:pt idx="778">
                    <c:v>31</c:v>
                  </c:pt>
                  <c:pt idx="779">
                    <c:v>26.24</c:v>
                  </c:pt>
                  <c:pt idx="780">
                    <c:v>24.9</c:v>
                  </c:pt>
                  <c:pt idx="781">
                    <c:v>23.02</c:v>
                  </c:pt>
                  <c:pt idx="782">
                    <c:v>25.38</c:v>
                  </c:pt>
                  <c:pt idx="783">
                    <c:v>24.62</c:v>
                  </c:pt>
                  <c:pt idx="784">
                    <c:v>25.37</c:v>
                  </c:pt>
                  <c:pt idx="785">
                    <c:v>25.29</c:v>
                  </c:pt>
                  <c:pt idx="786">
                    <c:v>24.57</c:v>
                  </c:pt>
                  <c:pt idx="787">
                    <c:v>25.33</c:v>
                  </c:pt>
                  <c:pt idx="788">
                    <c:v>25.19</c:v>
                  </c:pt>
                  <c:pt idx="789">
                    <c:v>24.68</c:v>
                  </c:pt>
                  <c:pt idx="790">
                    <c:v>29.47</c:v>
                  </c:pt>
                  <c:pt idx="791">
                    <c:v>25.62</c:v>
                  </c:pt>
                  <c:pt idx="792">
                    <c:v>22.89</c:v>
                  </c:pt>
                  <c:pt idx="793">
                    <c:v>23.52</c:v>
                  </c:pt>
                  <c:pt idx="794">
                    <c:v>24.43</c:v>
                  </c:pt>
                  <c:pt idx="795">
                    <c:v>25.98</c:v>
                  </c:pt>
                  <c:pt idx="796">
                    <c:v>24.16</c:v>
                  </c:pt>
                  <c:pt idx="797">
                    <c:v>24.04</c:v>
                  </c:pt>
                  <c:pt idx="798">
                    <c:v>24.23</c:v>
                  </c:pt>
                  <c:pt idx="799">
                    <c:v>24.36</c:v>
                  </c:pt>
                  <c:pt idx="800">
                    <c:v>25.21</c:v>
                  </c:pt>
                  <c:pt idx="801">
                    <c:v>23.75</c:v>
                  </c:pt>
                  <c:pt idx="802">
                    <c:v>24.38</c:v>
                  </c:pt>
                  <c:pt idx="803">
                    <c:v>24.43</c:v>
                  </c:pt>
                  <c:pt idx="804">
                    <c:v>24.04</c:v>
                  </c:pt>
                  <c:pt idx="805">
                    <c:v>23.41</c:v>
                  </c:pt>
                  <c:pt idx="806">
                    <c:v>23.59</c:v>
                  </c:pt>
                  <c:pt idx="807">
                    <c:v>23.75</c:v>
                  </c:pt>
                  <c:pt idx="808">
                    <c:v>24.68</c:v>
                  </c:pt>
                  <c:pt idx="809">
                    <c:v>23.61</c:v>
                  </c:pt>
                  <c:pt idx="810">
                    <c:v>24.46</c:v>
                  </c:pt>
                  <c:pt idx="811">
                    <c:v>24.49</c:v>
                  </c:pt>
                  <c:pt idx="812">
                    <c:v>24.29</c:v>
                  </c:pt>
                  <c:pt idx="813">
                    <c:v>24.3</c:v>
                  </c:pt>
                  <c:pt idx="814">
                    <c:v>25.52</c:v>
                  </c:pt>
                  <c:pt idx="815">
                    <c:v>25.28</c:v>
                  </c:pt>
                  <c:pt idx="816">
                    <c:v>25.33</c:v>
                  </c:pt>
                  <c:pt idx="817">
                    <c:v>26.43</c:v>
                  </c:pt>
                  <c:pt idx="818">
                    <c:v>25.9</c:v>
                  </c:pt>
                  <c:pt idx="819">
                    <c:v>24.72</c:v>
                  </c:pt>
                  <c:pt idx="820">
                    <c:v>24.91</c:v>
                  </c:pt>
                  <c:pt idx="821">
                    <c:v>24.66</c:v>
                  </c:pt>
                  <c:pt idx="822">
                    <c:v>24.06</c:v>
                  </c:pt>
                  <c:pt idx="823">
                    <c:v>25.03</c:v>
                  </c:pt>
                  <c:pt idx="824">
                    <c:v>24.23</c:v>
                  </c:pt>
                  <c:pt idx="825">
                    <c:v>24</c:v>
                  </c:pt>
                  <c:pt idx="826">
                    <c:v>25.56</c:v>
                  </c:pt>
                  <c:pt idx="827">
                    <c:v>25.35</c:v>
                  </c:pt>
                  <c:pt idx="828">
                    <c:v>25.44</c:v>
                  </c:pt>
                  <c:pt idx="829">
                    <c:v>27.09</c:v>
                  </c:pt>
                  <c:pt idx="830">
                    <c:v>24.13</c:v>
                  </c:pt>
                  <c:pt idx="831">
                    <c:v>26.18</c:v>
                  </c:pt>
                  <c:pt idx="832">
                    <c:v>27.53</c:v>
                  </c:pt>
                  <c:pt idx="833">
                    <c:v>26.72</c:v>
                  </c:pt>
                  <c:pt idx="834">
                    <c:v>26.49</c:v>
                  </c:pt>
                  <c:pt idx="835">
                    <c:v>25.46</c:v>
                  </c:pt>
                  <c:pt idx="836">
                    <c:v>27.08</c:v>
                  </c:pt>
                  <c:pt idx="837">
                    <c:v>26.48</c:v>
                  </c:pt>
                  <c:pt idx="838">
                    <c:v>25.34</c:v>
                  </c:pt>
                  <c:pt idx="839">
                    <c:v>25.7</c:v>
                  </c:pt>
                  <c:pt idx="840">
                    <c:v>25.02</c:v>
                  </c:pt>
                  <c:pt idx="841">
                    <c:v>23.38</c:v>
                  </c:pt>
                  <c:pt idx="842">
                    <c:v>27.43</c:v>
                  </c:pt>
                  <c:pt idx="843">
                    <c:v>26.46</c:v>
                  </c:pt>
                  <c:pt idx="844">
                    <c:v>24.99</c:v>
                  </c:pt>
                  <c:pt idx="845">
                    <c:v>24.59</c:v>
                  </c:pt>
                  <c:pt idx="846">
                    <c:v>24.92</c:v>
                  </c:pt>
                  <c:pt idx="847">
                    <c:v>27.02</c:v>
                  </c:pt>
                  <c:pt idx="848">
                    <c:v>26.51</c:v>
                  </c:pt>
                  <c:pt idx="849">
                    <c:v>26.97</c:v>
                  </c:pt>
                  <c:pt idx="850">
                    <c:v>25.57</c:v>
                  </c:pt>
                  <c:pt idx="851">
                    <c:v>27.66</c:v>
                  </c:pt>
                  <c:pt idx="852">
                    <c:v>29.28</c:v>
                  </c:pt>
                  <c:pt idx="853">
                    <c:v>25.25</c:v>
                  </c:pt>
                  <c:pt idx="854">
                    <c:v>27.11</c:v>
                  </c:pt>
                  <c:pt idx="855">
                    <c:v>26.59</c:v>
                  </c:pt>
                  <c:pt idx="856">
                    <c:v>25.64</c:v>
                  </c:pt>
                  <c:pt idx="857">
                    <c:v>24.32</c:v>
                  </c:pt>
                  <c:pt idx="858">
                    <c:v>24.48</c:v>
                  </c:pt>
                  <c:pt idx="859">
                    <c:v>24.86</c:v>
                  </c:pt>
                  <c:pt idx="860">
                    <c:v>22.78</c:v>
                  </c:pt>
                  <c:pt idx="861">
                    <c:v>23.9</c:v>
                  </c:pt>
                  <c:pt idx="862">
                    <c:v>24.6</c:v>
                  </c:pt>
                  <c:pt idx="863">
                    <c:v>24.14</c:v>
                  </c:pt>
                  <c:pt idx="864">
                    <c:v>24</c:v>
                  </c:pt>
                  <c:pt idx="865">
                    <c:v>24.84</c:v>
                  </c:pt>
                  <c:pt idx="866">
                    <c:v>25.72</c:v>
                  </c:pt>
                  <c:pt idx="867">
                    <c:v>25.53</c:v>
                  </c:pt>
                  <c:pt idx="868">
                    <c:v>25.29</c:v>
                  </c:pt>
                  <c:pt idx="869">
                    <c:v>24.16</c:v>
                  </c:pt>
                  <c:pt idx="870">
                    <c:v>25.93</c:v>
                  </c:pt>
                  <c:pt idx="871">
                    <c:v>26.19</c:v>
                  </c:pt>
                  <c:pt idx="872">
                    <c:v>24.05</c:v>
                  </c:pt>
                  <c:pt idx="873">
                    <c:v>24.11</c:v>
                  </c:pt>
                  <c:pt idx="874">
                    <c:v>24.63</c:v>
                  </c:pt>
                  <c:pt idx="875">
                    <c:v>25.14</c:v>
                  </c:pt>
                  <c:pt idx="876">
                    <c:v>25.32</c:v>
                  </c:pt>
                  <c:pt idx="877">
                    <c:v>25.83</c:v>
                  </c:pt>
                  <c:pt idx="878">
                    <c:v>24.87</c:v>
                  </c:pt>
                  <c:pt idx="879">
                    <c:v>25.41</c:v>
                  </c:pt>
                  <c:pt idx="880">
                    <c:v>25.94</c:v>
                  </c:pt>
                  <c:pt idx="881">
                    <c:v>28.4</c:v>
                  </c:pt>
                  <c:pt idx="882">
                    <c:v>27.06</c:v>
                  </c:pt>
                  <c:pt idx="883">
                    <c:v>24.96</c:v>
                  </c:pt>
                  <c:pt idx="884">
                    <c:v>25.99</c:v>
                  </c:pt>
                  <c:pt idx="885">
                    <c:v>22.95</c:v>
                  </c:pt>
                  <c:pt idx="886">
                    <c:v>23.71</c:v>
                  </c:pt>
                  <c:pt idx="887">
                    <c:v>22.72</c:v>
                  </c:pt>
                  <c:pt idx="888">
                    <c:v>23.57</c:v>
                  </c:pt>
                  <c:pt idx="889">
                    <c:v>23.11</c:v>
                  </c:pt>
                  <c:pt idx="890">
                    <c:v>23.91</c:v>
                  </c:pt>
                  <c:pt idx="891">
                    <c:v>26.48</c:v>
                  </c:pt>
                  <c:pt idx="892">
                    <c:v>26</c:v>
                  </c:pt>
                  <c:pt idx="893">
                    <c:v>24.46</c:v>
                  </c:pt>
                  <c:pt idx="894">
                    <c:v>24.58</c:v>
                  </c:pt>
                  <c:pt idx="895">
                    <c:v>24.6</c:v>
                  </c:pt>
                  <c:pt idx="896">
                    <c:v>24.73</c:v>
                  </c:pt>
                  <c:pt idx="897">
                    <c:v>25.55</c:v>
                  </c:pt>
                  <c:pt idx="898">
                    <c:v>24.74</c:v>
                  </c:pt>
                  <c:pt idx="899">
                    <c:v>24.87</c:v>
                  </c:pt>
                  <c:pt idx="900">
                    <c:v>24.56</c:v>
                  </c:pt>
                  <c:pt idx="901">
                    <c:v>23.45</c:v>
                  </c:pt>
                  <c:pt idx="902">
                    <c:v>24.25</c:v>
                  </c:pt>
                  <c:pt idx="903">
                    <c:v>24.66</c:v>
                  </c:pt>
                  <c:pt idx="904">
                    <c:v>24.02</c:v>
                  </c:pt>
                  <c:pt idx="905">
                    <c:v>23.59</c:v>
                  </c:pt>
                  <c:pt idx="906">
                    <c:v>24.27</c:v>
                  </c:pt>
                  <c:pt idx="907">
                    <c:v>23.88</c:v>
                  </c:pt>
                  <c:pt idx="908">
                    <c:v>26.72</c:v>
                  </c:pt>
                  <c:pt idx="909">
                    <c:v>24</c:v>
                  </c:pt>
                  <c:pt idx="910">
                    <c:v>24.61</c:v>
                  </c:pt>
                  <c:pt idx="911">
                    <c:v>23.29</c:v>
                  </c:pt>
                  <c:pt idx="912">
                    <c:v>24.73</c:v>
                  </c:pt>
                  <c:pt idx="913">
                    <c:v>23.58</c:v>
                  </c:pt>
                  <c:pt idx="914">
                    <c:v>24.78</c:v>
                  </c:pt>
                  <c:pt idx="915">
                    <c:v>30.44</c:v>
                  </c:pt>
                  <c:pt idx="916">
                    <c:v>25.39</c:v>
                  </c:pt>
                  <c:pt idx="917">
                    <c:v>24.15</c:v>
                  </c:pt>
                  <c:pt idx="918">
                    <c:v>24.42</c:v>
                  </c:pt>
                  <c:pt idx="919">
                    <c:v>23.54</c:v>
                  </c:pt>
                  <c:pt idx="920">
                    <c:v>23.89</c:v>
                  </c:pt>
                  <c:pt idx="921">
                    <c:v>24.74</c:v>
                  </c:pt>
                  <c:pt idx="922">
                    <c:v>23.97</c:v>
                  </c:pt>
                  <c:pt idx="923">
                    <c:v>23.67</c:v>
                  </c:pt>
                  <c:pt idx="924">
                    <c:v>25.15</c:v>
                  </c:pt>
                  <c:pt idx="925">
                    <c:v>27.08</c:v>
                  </c:pt>
                  <c:pt idx="926">
                    <c:v>25.3</c:v>
                  </c:pt>
                  <c:pt idx="927">
                    <c:v>23.94</c:v>
                  </c:pt>
                  <c:pt idx="928">
                    <c:v>23.72</c:v>
                  </c:pt>
                  <c:pt idx="929">
                    <c:v>22.79</c:v>
                  </c:pt>
                  <c:pt idx="930">
                    <c:v>24.07</c:v>
                  </c:pt>
                  <c:pt idx="931">
                    <c:v>22.32</c:v>
                  </c:pt>
                  <c:pt idx="932">
                    <c:v>24.67</c:v>
                  </c:pt>
                  <c:pt idx="933">
                    <c:v>23.94</c:v>
                  </c:pt>
                  <c:pt idx="934">
                    <c:v>22.9</c:v>
                  </c:pt>
                  <c:pt idx="935">
                    <c:v>24.39</c:v>
                  </c:pt>
                  <c:pt idx="936">
                    <c:v>24.08</c:v>
                  </c:pt>
                  <c:pt idx="937">
                    <c:v>23.7</c:v>
                  </c:pt>
                  <c:pt idx="938">
                    <c:v>23.38</c:v>
                  </c:pt>
                  <c:pt idx="939">
                    <c:v>23.73</c:v>
                  </c:pt>
                  <c:pt idx="940">
                    <c:v>23.53</c:v>
                  </c:pt>
                  <c:pt idx="941">
                    <c:v>24.81</c:v>
                  </c:pt>
                  <c:pt idx="942">
                    <c:v>24.01</c:v>
                  </c:pt>
                  <c:pt idx="943">
                    <c:v>23.48</c:v>
                  </c:pt>
                  <c:pt idx="944">
                    <c:v>24.12</c:v>
                  </c:pt>
                  <c:pt idx="945">
                    <c:v>24.37</c:v>
                  </c:pt>
                  <c:pt idx="946">
                    <c:v>24.56</c:v>
                  </c:pt>
                  <c:pt idx="947">
                    <c:v>27.92</c:v>
                  </c:pt>
                  <c:pt idx="948">
                    <c:v>26.41</c:v>
                  </c:pt>
                  <c:pt idx="949">
                    <c:v>27.67</c:v>
                  </c:pt>
                  <c:pt idx="950">
                    <c:v>25.82</c:v>
                  </c:pt>
                  <c:pt idx="951">
                    <c:v>28.25</c:v>
                  </c:pt>
                  <c:pt idx="952">
                    <c:v>24.51</c:v>
                  </c:pt>
                  <c:pt idx="953">
                    <c:v>24.77</c:v>
                  </c:pt>
                  <c:pt idx="954">
                    <c:v>21.83</c:v>
                  </c:pt>
                  <c:pt idx="955">
                    <c:v>23.19</c:v>
                  </c:pt>
                  <c:pt idx="956">
                    <c:v>22.88</c:v>
                  </c:pt>
                  <c:pt idx="957">
                    <c:v>22.44</c:v>
                  </c:pt>
                  <c:pt idx="958">
                    <c:v>24.26</c:v>
                  </c:pt>
                  <c:pt idx="959">
                    <c:v>23.3</c:v>
                  </c:pt>
                  <c:pt idx="960">
                    <c:v>28.49</c:v>
                  </c:pt>
                  <c:pt idx="961">
                    <c:v>25.03</c:v>
                  </c:pt>
                  <c:pt idx="962">
                    <c:v>24.13</c:v>
                  </c:pt>
                  <c:pt idx="963">
                    <c:v>24.33</c:v>
                  </c:pt>
                  <c:pt idx="964">
                    <c:v>26.09</c:v>
                  </c:pt>
                  <c:pt idx="965">
                    <c:v>25.48</c:v>
                  </c:pt>
                  <c:pt idx="966">
                    <c:v>23.14</c:v>
                  </c:pt>
                  <c:pt idx="967">
                    <c:v>25.24</c:v>
                  </c:pt>
                  <c:pt idx="968">
                    <c:v>24.22</c:v>
                  </c:pt>
                  <c:pt idx="969">
                    <c:v>25.28</c:v>
                  </c:pt>
                  <c:pt idx="970">
                    <c:v>23.63</c:v>
                  </c:pt>
                  <c:pt idx="971">
                    <c:v>27.09</c:v>
                  </c:pt>
                  <c:pt idx="972">
                    <c:v>23.56</c:v>
                  </c:pt>
                  <c:pt idx="973">
                    <c:v>21.32</c:v>
                  </c:pt>
                  <c:pt idx="974">
                    <c:v>23.81</c:v>
                  </c:pt>
                  <c:pt idx="975">
                    <c:v>23.55</c:v>
                  </c:pt>
                  <c:pt idx="976">
                    <c:v>23.82</c:v>
                  </c:pt>
                  <c:pt idx="977">
                    <c:v>24.52</c:v>
                  </c:pt>
                  <c:pt idx="978">
                    <c:v>24.21</c:v>
                  </c:pt>
                  <c:pt idx="979">
                    <c:v>25.33</c:v>
                  </c:pt>
                  <c:pt idx="980">
                    <c:v>24.79</c:v>
                  </c:pt>
                  <c:pt idx="981">
                    <c:v>25.47</c:v>
                  </c:pt>
                  <c:pt idx="982">
                    <c:v>24.71</c:v>
                  </c:pt>
                  <c:pt idx="983">
                    <c:v>24.85</c:v>
                  </c:pt>
                  <c:pt idx="984">
                    <c:v>24.05</c:v>
                  </c:pt>
                  <c:pt idx="985">
                    <c:v>24.27</c:v>
                  </c:pt>
                  <c:pt idx="986">
                    <c:v>25.4</c:v>
                  </c:pt>
                  <c:pt idx="987">
                    <c:v>24.96</c:v>
                  </c:pt>
                  <c:pt idx="988">
                    <c:v>25.1</c:v>
                  </c:pt>
                  <c:pt idx="989">
                    <c:v>23.5</c:v>
                  </c:pt>
                  <c:pt idx="990">
                    <c:v>24.24</c:v>
                  </c:pt>
                  <c:pt idx="991">
                    <c:v>24.38</c:v>
                  </c:pt>
                  <c:pt idx="992">
                    <c:v>25.84</c:v>
                  </c:pt>
                  <c:pt idx="993">
                    <c:v>23.65</c:v>
                  </c:pt>
                  <c:pt idx="994">
                    <c:v>24.32</c:v>
                  </c:pt>
                  <c:pt idx="995">
                    <c:v>24.52</c:v>
                  </c:pt>
                  <c:pt idx="996">
                    <c:v>24.31</c:v>
                  </c:pt>
                  <c:pt idx="997">
                    <c:v>23.93</c:v>
                  </c:pt>
                  <c:pt idx="998">
                    <c:v>24.27</c:v>
                  </c:pt>
                  <c:pt idx="999">
                    <c:v>23.39</c:v>
                  </c:pt>
                  <c:pt idx="1000">
                    <c:v>23.84</c:v>
                  </c:pt>
                  <c:pt idx="1001">
                    <c:v>23.69</c:v>
                  </c:pt>
                  <c:pt idx="1002">
                    <c:v>22.96</c:v>
                  </c:pt>
                  <c:pt idx="1003">
                    <c:v>23.12</c:v>
                  </c:pt>
                  <c:pt idx="1004">
                    <c:v>23.62</c:v>
                  </c:pt>
                  <c:pt idx="1005">
                    <c:v>24.99</c:v>
                  </c:pt>
                  <c:pt idx="1006">
                    <c:v>25.88</c:v>
                  </c:pt>
                  <c:pt idx="1007">
                    <c:v>22.13</c:v>
                  </c:pt>
                  <c:pt idx="1008">
                    <c:v>25.92</c:v>
                  </c:pt>
                  <c:pt idx="1009">
                    <c:v>24.4</c:v>
                  </c:pt>
                  <c:pt idx="1010">
                    <c:v>24.88</c:v>
                  </c:pt>
                  <c:pt idx="1011">
                    <c:v>25.15</c:v>
                  </c:pt>
                  <c:pt idx="1012">
                    <c:v>23.23</c:v>
                  </c:pt>
                  <c:pt idx="1013">
                    <c:v>24.74</c:v>
                  </c:pt>
                  <c:pt idx="1014">
                    <c:v>24.31</c:v>
                  </c:pt>
                  <c:pt idx="1015">
                    <c:v>25.06</c:v>
                  </c:pt>
                  <c:pt idx="1016">
                    <c:v>24.16</c:v>
                  </c:pt>
                  <c:pt idx="1017">
                    <c:v>23.24</c:v>
                  </c:pt>
                  <c:pt idx="1018">
                    <c:v>23.42</c:v>
                  </c:pt>
                  <c:pt idx="1019">
                    <c:v>25.22</c:v>
                  </c:pt>
                  <c:pt idx="1020">
                    <c:v>26.6</c:v>
                  </c:pt>
                  <c:pt idx="1021">
                    <c:v>22.67</c:v>
                  </c:pt>
                  <c:pt idx="1022">
                    <c:v>25.65</c:v>
                  </c:pt>
                  <c:pt idx="1023">
                    <c:v>26.68</c:v>
                  </c:pt>
                  <c:pt idx="1024">
                    <c:v>26.8</c:v>
                  </c:pt>
                  <c:pt idx="1025">
                    <c:v>23.36</c:v>
                  </c:pt>
                  <c:pt idx="1026">
                    <c:v>23.87</c:v>
                  </c:pt>
                  <c:pt idx="1027">
                    <c:v>24.88</c:v>
                  </c:pt>
                  <c:pt idx="1028">
                    <c:v>22.74</c:v>
                  </c:pt>
                  <c:pt idx="1029">
                    <c:v>23.53</c:v>
                  </c:pt>
                  <c:pt idx="1030">
                    <c:v>23.36</c:v>
                  </c:pt>
                  <c:pt idx="1031">
                    <c:v>22.09</c:v>
                  </c:pt>
                  <c:pt idx="1032">
                    <c:v>23.64</c:v>
                  </c:pt>
                  <c:pt idx="1033">
                    <c:v>24.35</c:v>
                  </c:pt>
                  <c:pt idx="1034">
                    <c:v>24.18</c:v>
                  </c:pt>
                  <c:pt idx="1035">
                    <c:v>24.56</c:v>
                  </c:pt>
                  <c:pt idx="1036">
                    <c:v>24.12</c:v>
                  </c:pt>
                  <c:pt idx="1037">
                    <c:v>26.33</c:v>
                  </c:pt>
                  <c:pt idx="1038">
                    <c:v>22.76</c:v>
                  </c:pt>
                  <c:pt idx="1039">
                    <c:v>25.17</c:v>
                  </c:pt>
                  <c:pt idx="1040">
                    <c:v>24.69</c:v>
                  </c:pt>
                  <c:pt idx="1041">
                    <c:v>23.58</c:v>
                  </c:pt>
                  <c:pt idx="1042">
                    <c:v>23.5</c:v>
                  </c:pt>
                  <c:pt idx="1043">
                    <c:v>24.19</c:v>
                  </c:pt>
                  <c:pt idx="1044">
                    <c:v>22.7</c:v>
                  </c:pt>
                  <c:pt idx="1045">
                    <c:v>26.59</c:v>
                  </c:pt>
                  <c:pt idx="1046">
                    <c:v>25.14</c:v>
                  </c:pt>
                  <c:pt idx="1047">
                    <c:v>23.49</c:v>
                  </c:pt>
                  <c:pt idx="1048">
                    <c:v>23.13</c:v>
                  </c:pt>
                  <c:pt idx="1049">
                    <c:v>22.24</c:v>
                  </c:pt>
                  <c:pt idx="1050">
                    <c:v>20.85</c:v>
                  </c:pt>
                  <c:pt idx="1051">
                    <c:v>21.46</c:v>
                  </c:pt>
                  <c:pt idx="1052">
                    <c:v>22.24</c:v>
                  </c:pt>
                  <c:pt idx="1053">
                    <c:v>24.51</c:v>
                  </c:pt>
                  <c:pt idx="1054">
                    <c:v>23.32</c:v>
                  </c:pt>
                  <c:pt idx="1055">
                    <c:v>22.78</c:v>
                  </c:pt>
                  <c:pt idx="1056">
                    <c:v>23.41</c:v>
                  </c:pt>
                  <c:pt idx="1057">
                    <c:v>23.2</c:v>
                  </c:pt>
                  <c:pt idx="1058">
                    <c:v>23.39</c:v>
                  </c:pt>
                  <c:pt idx="1059">
                    <c:v>23.32</c:v>
                  </c:pt>
                  <c:pt idx="1060">
                    <c:v>23.96</c:v>
                  </c:pt>
                  <c:pt idx="1061">
                    <c:v>23.09</c:v>
                  </c:pt>
                  <c:pt idx="1062">
                    <c:v>23.14</c:v>
                  </c:pt>
                  <c:pt idx="1063">
                    <c:v>23.71</c:v>
                  </c:pt>
                  <c:pt idx="1064">
                    <c:v>24.15</c:v>
                  </c:pt>
                  <c:pt idx="1065">
                    <c:v>26.22</c:v>
                  </c:pt>
                  <c:pt idx="1066">
                    <c:v>25.57</c:v>
                  </c:pt>
                  <c:pt idx="1067">
                    <c:v>22.87</c:v>
                  </c:pt>
                  <c:pt idx="1068">
                    <c:v>23.35</c:v>
                  </c:pt>
                  <c:pt idx="1069">
                    <c:v>23.68</c:v>
                  </c:pt>
                  <c:pt idx="1070">
                    <c:v>24.65</c:v>
                  </c:pt>
                  <c:pt idx="1071">
                    <c:v>25.25</c:v>
                  </c:pt>
                  <c:pt idx="1072">
                    <c:v>25.1</c:v>
                  </c:pt>
                  <c:pt idx="1073">
                    <c:v>24.37</c:v>
                  </c:pt>
                  <c:pt idx="1074">
                    <c:v>25.04</c:v>
                  </c:pt>
                  <c:pt idx="1075">
                    <c:v>23.74</c:v>
                  </c:pt>
                  <c:pt idx="1076">
                    <c:v>21.61</c:v>
                  </c:pt>
                  <c:pt idx="1077">
                    <c:v>23.15</c:v>
                  </c:pt>
                  <c:pt idx="1078">
                    <c:v>22.19</c:v>
                  </c:pt>
                  <c:pt idx="1079">
                    <c:v>22.93</c:v>
                  </c:pt>
                  <c:pt idx="1080">
                    <c:v>24.78</c:v>
                  </c:pt>
                  <c:pt idx="1081">
                    <c:v>26.26</c:v>
                  </c:pt>
                  <c:pt idx="1082">
                    <c:v>23.79</c:v>
                  </c:pt>
                  <c:pt idx="1083">
                    <c:v>25.69</c:v>
                  </c:pt>
                  <c:pt idx="1084">
                    <c:v>23.81</c:v>
                  </c:pt>
                  <c:pt idx="1085">
                    <c:v>23.12</c:v>
                  </c:pt>
                  <c:pt idx="1086">
                    <c:v>24.62</c:v>
                  </c:pt>
                  <c:pt idx="1087">
                    <c:v>25.4</c:v>
                  </c:pt>
                  <c:pt idx="1088">
                    <c:v>23.27</c:v>
                  </c:pt>
                  <c:pt idx="1089">
                    <c:v>24.23</c:v>
                  </c:pt>
                  <c:pt idx="1090">
                    <c:v>23.85</c:v>
                  </c:pt>
                  <c:pt idx="1091">
                    <c:v>23.29</c:v>
                  </c:pt>
                  <c:pt idx="1092">
                    <c:v>23.38</c:v>
                  </c:pt>
                  <c:pt idx="1093">
                    <c:v>23.63</c:v>
                  </c:pt>
                  <c:pt idx="1094">
                    <c:v>23.12</c:v>
                  </c:pt>
                  <c:pt idx="1095">
                    <c:v>23.63</c:v>
                  </c:pt>
                  <c:pt idx="1096">
                    <c:v>24.41</c:v>
                  </c:pt>
                  <c:pt idx="1097">
                    <c:v>23.84</c:v>
                  </c:pt>
                  <c:pt idx="1098">
                    <c:v>23.3</c:v>
                  </c:pt>
                  <c:pt idx="1099">
                    <c:v>25.92</c:v>
                  </c:pt>
                  <c:pt idx="1100">
                    <c:v>21.7</c:v>
                  </c:pt>
                  <c:pt idx="1101">
                    <c:v>26.82</c:v>
                  </c:pt>
                  <c:pt idx="1102">
                    <c:v>23.65</c:v>
                  </c:pt>
                  <c:pt idx="1103">
                    <c:v>23.09</c:v>
                  </c:pt>
                  <c:pt idx="1104">
                    <c:v>24.58</c:v>
                  </c:pt>
                  <c:pt idx="1105">
                    <c:v>23.01</c:v>
                  </c:pt>
                  <c:pt idx="1106">
                    <c:v>23.63</c:v>
                  </c:pt>
                  <c:pt idx="1107">
                    <c:v>23.96</c:v>
                  </c:pt>
                  <c:pt idx="1108">
                    <c:v>23.09</c:v>
                  </c:pt>
                  <c:pt idx="1109">
                    <c:v>22.57</c:v>
                  </c:pt>
                  <c:pt idx="1110">
                    <c:v>22.31</c:v>
                  </c:pt>
                  <c:pt idx="1111">
                    <c:v>23.52</c:v>
                  </c:pt>
                  <c:pt idx="1112">
                    <c:v>22.7</c:v>
                  </c:pt>
                  <c:pt idx="1113">
                    <c:v>22.71</c:v>
                  </c:pt>
                  <c:pt idx="1114">
                    <c:v>23.36</c:v>
                  </c:pt>
                  <c:pt idx="1115">
                    <c:v>25.07</c:v>
                  </c:pt>
                  <c:pt idx="1116">
                    <c:v>25.05</c:v>
                  </c:pt>
                  <c:pt idx="1117">
                    <c:v>23.29</c:v>
                  </c:pt>
                  <c:pt idx="1118">
                    <c:v>23.98</c:v>
                  </c:pt>
                  <c:pt idx="1119">
                    <c:v>24.88</c:v>
                  </c:pt>
                  <c:pt idx="1120">
                    <c:v>24.59</c:v>
                  </c:pt>
                  <c:pt idx="1121">
                    <c:v>24.91</c:v>
                  </c:pt>
                  <c:pt idx="1122">
                    <c:v>25.19</c:v>
                  </c:pt>
                  <c:pt idx="1123">
                    <c:v>25.05</c:v>
                  </c:pt>
                  <c:pt idx="1124">
                    <c:v>23.39</c:v>
                  </c:pt>
                  <c:pt idx="1125">
                    <c:v>23.02</c:v>
                  </c:pt>
                  <c:pt idx="1126">
                    <c:v>21.99</c:v>
                  </c:pt>
                  <c:pt idx="1127">
                    <c:v>22.47</c:v>
                  </c:pt>
                  <c:pt idx="1128">
                    <c:v>23.93</c:v>
                  </c:pt>
                  <c:pt idx="1129">
                    <c:v>23.38</c:v>
                  </c:pt>
                  <c:pt idx="1130">
                    <c:v>23.54</c:v>
                  </c:pt>
                  <c:pt idx="1131">
                    <c:v>24.33</c:v>
                  </c:pt>
                  <c:pt idx="1132">
                    <c:v>27.1</c:v>
                  </c:pt>
                  <c:pt idx="1133">
                    <c:v>25.16</c:v>
                  </c:pt>
                  <c:pt idx="1134">
                    <c:v>26.51</c:v>
                  </c:pt>
                  <c:pt idx="1135">
                    <c:v>25.16</c:v>
                  </c:pt>
                  <c:pt idx="1136">
                    <c:v>25.25</c:v>
                  </c:pt>
                  <c:pt idx="1137">
                    <c:v>24.72</c:v>
                  </c:pt>
                  <c:pt idx="1138">
                    <c:v>24.42</c:v>
                  </c:pt>
                  <c:pt idx="1139">
                    <c:v>25.2</c:v>
                  </c:pt>
                  <c:pt idx="1140">
                    <c:v>24.32</c:v>
                  </c:pt>
                  <c:pt idx="1141">
                    <c:v>24.19</c:v>
                  </c:pt>
                  <c:pt idx="1142">
                    <c:v>17.91</c:v>
                  </c:pt>
                  <c:pt idx="1143">
                    <c:v>23.59</c:v>
                  </c:pt>
                  <c:pt idx="1144">
                    <c:v>27.55</c:v>
                  </c:pt>
                  <c:pt idx="1145">
                    <c:v>24.25</c:v>
                  </c:pt>
                  <c:pt idx="1146">
                    <c:v>25.3</c:v>
                  </c:pt>
                  <c:pt idx="1147">
                    <c:v>23.75</c:v>
                  </c:pt>
                  <c:pt idx="1148">
                    <c:v>25.89</c:v>
                  </c:pt>
                  <c:pt idx="1149">
                    <c:v>25.01</c:v>
                  </c:pt>
                  <c:pt idx="1150">
                    <c:v>24.8</c:v>
                  </c:pt>
                  <c:pt idx="1151">
                    <c:v>24.24</c:v>
                  </c:pt>
                  <c:pt idx="1152">
                    <c:v>24.78</c:v>
                  </c:pt>
                  <c:pt idx="1153">
                    <c:v>23.85</c:v>
                  </c:pt>
                  <c:pt idx="1154">
                    <c:v>20.41</c:v>
                  </c:pt>
                  <c:pt idx="1155">
                    <c:v>22.85</c:v>
                  </c:pt>
                  <c:pt idx="1156">
                    <c:v>24.17</c:v>
                  </c:pt>
                  <c:pt idx="1157">
                    <c:v>24.19</c:v>
                  </c:pt>
                  <c:pt idx="1158">
                    <c:v>23.08</c:v>
                  </c:pt>
                  <c:pt idx="1159">
                    <c:v>24.99</c:v>
                  </c:pt>
                  <c:pt idx="1160">
                    <c:v>23.32</c:v>
                  </c:pt>
                  <c:pt idx="1161">
                    <c:v>23.23</c:v>
                  </c:pt>
                  <c:pt idx="1162">
                    <c:v>24.78</c:v>
                  </c:pt>
                  <c:pt idx="1163">
                    <c:v>23.21</c:v>
                  </c:pt>
                  <c:pt idx="1164">
                    <c:v>23.95</c:v>
                  </c:pt>
                  <c:pt idx="1165">
                    <c:v>24</c:v>
                  </c:pt>
                  <c:pt idx="1166">
                    <c:v>23.74</c:v>
                  </c:pt>
                  <c:pt idx="1167">
                    <c:v>24.39</c:v>
                  </c:pt>
                  <c:pt idx="1168">
                    <c:v>23.26</c:v>
                  </c:pt>
                  <c:pt idx="1169">
                    <c:v>24.56</c:v>
                  </c:pt>
                  <c:pt idx="1170">
                    <c:v>23.45</c:v>
                  </c:pt>
                  <c:pt idx="1171">
                    <c:v>23.62</c:v>
                  </c:pt>
                  <c:pt idx="1172">
                    <c:v>23.83</c:v>
                  </c:pt>
                  <c:pt idx="1173">
                    <c:v>23.09</c:v>
                  </c:pt>
                  <c:pt idx="1174">
                    <c:v>24.67</c:v>
                  </c:pt>
                  <c:pt idx="1175">
                    <c:v>24.61</c:v>
                  </c:pt>
                  <c:pt idx="1176">
                    <c:v>23.54</c:v>
                  </c:pt>
                  <c:pt idx="1177">
                    <c:v>23.84</c:v>
                  </c:pt>
                  <c:pt idx="1178">
                    <c:v>24.67</c:v>
                  </c:pt>
                  <c:pt idx="1179">
                    <c:v>24.21</c:v>
                  </c:pt>
                  <c:pt idx="1180">
                    <c:v>24.77</c:v>
                  </c:pt>
                  <c:pt idx="1181">
                    <c:v>24.01</c:v>
                  </c:pt>
                  <c:pt idx="1182">
                    <c:v>23.87</c:v>
                  </c:pt>
                  <c:pt idx="1183">
                    <c:v>24.05</c:v>
                  </c:pt>
                  <c:pt idx="1184">
                    <c:v>24.32</c:v>
                  </c:pt>
                  <c:pt idx="1185">
                    <c:v>23.81</c:v>
                  </c:pt>
                  <c:pt idx="1186">
                    <c:v>23.56</c:v>
                  </c:pt>
                  <c:pt idx="1187">
                    <c:v>24.4</c:v>
                  </c:pt>
                  <c:pt idx="1188">
                    <c:v>24.08</c:v>
                  </c:pt>
                  <c:pt idx="1189">
                    <c:v>24.08</c:v>
                  </c:pt>
                  <c:pt idx="1190">
                    <c:v>25.11</c:v>
                  </c:pt>
                  <c:pt idx="1191">
                    <c:v>24.93</c:v>
                  </c:pt>
                  <c:pt idx="1192">
                    <c:v>24.08</c:v>
                  </c:pt>
                  <c:pt idx="1193">
                    <c:v>23.78</c:v>
                  </c:pt>
                  <c:pt idx="1194">
                    <c:v>24.37</c:v>
                  </c:pt>
                  <c:pt idx="1195">
                    <c:v>23.15</c:v>
                  </c:pt>
                  <c:pt idx="1196">
                    <c:v>23.31</c:v>
                  </c:pt>
                  <c:pt idx="1197">
                    <c:v>25.27</c:v>
                  </c:pt>
                  <c:pt idx="1198">
                    <c:v>24.08</c:v>
                  </c:pt>
                  <c:pt idx="1199">
                    <c:v>24.59</c:v>
                  </c:pt>
                  <c:pt idx="1200">
                    <c:v>24.72</c:v>
                  </c:pt>
                  <c:pt idx="1201">
                    <c:v>25.24</c:v>
                  </c:pt>
                  <c:pt idx="1202">
                    <c:v>25.44</c:v>
                  </c:pt>
                  <c:pt idx="1203">
                    <c:v>24.76</c:v>
                  </c:pt>
                  <c:pt idx="1204">
                    <c:v>25.45</c:v>
                  </c:pt>
                  <c:pt idx="1205">
                    <c:v>24.52</c:v>
                  </c:pt>
                  <c:pt idx="1206">
                    <c:v>23.35</c:v>
                  </c:pt>
                  <c:pt idx="1207">
                    <c:v>23.2</c:v>
                  </c:pt>
                  <c:pt idx="1208">
                    <c:v>24.51</c:v>
                  </c:pt>
                  <c:pt idx="1209">
                    <c:v>24.75</c:v>
                  </c:pt>
                  <c:pt idx="1210">
                    <c:v>23.6</c:v>
                  </c:pt>
                  <c:pt idx="1211">
                    <c:v>25.86</c:v>
                  </c:pt>
                  <c:pt idx="1212">
                    <c:v>23.48</c:v>
                  </c:pt>
                  <c:pt idx="1213">
                    <c:v>22.66</c:v>
                  </c:pt>
                  <c:pt idx="1214">
                    <c:v>24.39</c:v>
                  </c:pt>
                  <c:pt idx="1215">
                    <c:v>24.56</c:v>
                  </c:pt>
                  <c:pt idx="1216">
                    <c:v>23.26</c:v>
                  </c:pt>
                  <c:pt idx="1217">
                    <c:v>24.05</c:v>
                  </c:pt>
                  <c:pt idx="1218">
                    <c:v>23.91</c:v>
                  </c:pt>
                  <c:pt idx="1219">
                    <c:v>24.37</c:v>
                  </c:pt>
                  <c:pt idx="1220">
                    <c:v>23.41</c:v>
                  </c:pt>
                  <c:pt idx="1221">
                    <c:v>23.42</c:v>
                  </c:pt>
                  <c:pt idx="1222">
                    <c:v>23.48</c:v>
                  </c:pt>
                  <c:pt idx="1223">
                    <c:v>22.72</c:v>
                  </c:pt>
                  <c:pt idx="1224">
                    <c:v>22.99</c:v>
                  </c:pt>
                  <c:pt idx="1225">
                    <c:v>23.5</c:v>
                  </c:pt>
                  <c:pt idx="1226">
                    <c:v>24.34</c:v>
                  </c:pt>
                  <c:pt idx="1227">
                    <c:v>23.2</c:v>
                  </c:pt>
                  <c:pt idx="1228">
                    <c:v>23.78</c:v>
                  </c:pt>
                  <c:pt idx="1229">
                    <c:v>23.25</c:v>
                  </c:pt>
                  <c:pt idx="1230">
                    <c:v>35.09</c:v>
                  </c:pt>
                  <c:pt idx="1231">
                    <c:v>29.69</c:v>
                  </c:pt>
                  <c:pt idx="1232">
                    <c:v>24.43</c:v>
                  </c:pt>
                  <c:pt idx="1233">
                    <c:v>24.59</c:v>
                  </c:pt>
                  <c:pt idx="1234">
                    <c:v>23.44</c:v>
                  </c:pt>
                  <c:pt idx="1235">
                    <c:v>24.85</c:v>
                  </c:pt>
                  <c:pt idx="1236">
                    <c:v>27.33</c:v>
                  </c:pt>
                  <c:pt idx="1237">
                    <c:v>26.72</c:v>
                  </c:pt>
                  <c:pt idx="1238">
                    <c:v>28.08</c:v>
                  </c:pt>
                  <c:pt idx="1239">
                    <c:v>24.9</c:v>
                  </c:pt>
                  <c:pt idx="1240">
                    <c:v>25.44</c:v>
                  </c:pt>
                  <c:pt idx="1241">
                    <c:v>24.62</c:v>
                  </c:pt>
                  <c:pt idx="1242">
                    <c:v>24.77</c:v>
                  </c:pt>
                  <c:pt idx="1243">
                    <c:v>25.13</c:v>
                  </c:pt>
                  <c:pt idx="1244">
                    <c:v>26.35</c:v>
                  </c:pt>
                  <c:pt idx="1245">
                    <c:v>25.8</c:v>
                  </c:pt>
                  <c:pt idx="1246">
                    <c:v>26.27</c:v>
                  </c:pt>
                  <c:pt idx="1247">
                    <c:v>26.23</c:v>
                  </c:pt>
                  <c:pt idx="1248">
                    <c:v>26.19</c:v>
                  </c:pt>
                  <c:pt idx="1249">
                    <c:v>27.07</c:v>
                  </c:pt>
                  <c:pt idx="1250">
                    <c:v>25.21</c:v>
                  </c:pt>
                  <c:pt idx="1251">
                    <c:v>23.64</c:v>
                  </c:pt>
                  <c:pt idx="1252">
                    <c:v>24.92</c:v>
                  </c:pt>
                  <c:pt idx="1253">
                    <c:v>24.43</c:v>
                  </c:pt>
                  <c:pt idx="1254">
                    <c:v>24.99</c:v>
                  </c:pt>
                  <c:pt idx="1255">
                    <c:v>23.3</c:v>
                  </c:pt>
                  <c:pt idx="1256">
                    <c:v>23.99</c:v>
                  </c:pt>
                  <c:pt idx="1257">
                    <c:v>23.13</c:v>
                  </c:pt>
                  <c:pt idx="1258">
                    <c:v>23.9</c:v>
                  </c:pt>
                  <c:pt idx="1259">
                    <c:v>25.1</c:v>
                  </c:pt>
                  <c:pt idx="1260">
                    <c:v>25.4</c:v>
                  </c:pt>
                  <c:pt idx="1261">
                    <c:v>25.5</c:v>
                  </c:pt>
                  <c:pt idx="1262">
                    <c:v>23.19</c:v>
                  </c:pt>
                  <c:pt idx="1263">
                    <c:v>24.86</c:v>
                  </c:pt>
                  <c:pt idx="1264">
                    <c:v>22.81</c:v>
                  </c:pt>
                  <c:pt idx="1265">
                    <c:v>23.66</c:v>
                  </c:pt>
                  <c:pt idx="1266">
                    <c:v>25.91</c:v>
                  </c:pt>
                  <c:pt idx="1267">
                    <c:v>25.43</c:v>
                  </c:pt>
                  <c:pt idx="1268">
                    <c:v>25.31</c:v>
                  </c:pt>
                  <c:pt idx="1269">
                    <c:v>23.3</c:v>
                  </c:pt>
                  <c:pt idx="1270">
                    <c:v>23.94</c:v>
                  </c:pt>
                  <c:pt idx="1271">
                    <c:v>24.98</c:v>
                  </c:pt>
                  <c:pt idx="1272">
                    <c:v>26.39</c:v>
                  </c:pt>
                  <c:pt idx="1273">
                    <c:v>23.26</c:v>
                  </c:pt>
                  <c:pt idx="1274">
                    <c:v>25.98</c:v>
                  </c:pt>
                  <c:pt idx="1275">
                    <c:v>24.68</c:v>
                  </c:pt>
                  <c:pt idx="1276">
                    <c:v>27.11</c:v>
                  </c:pt>
                  <c:pt idx="1277">
                    <c:v>26.65</c:v>
                  </c:pt>
                  <c:pt idx="1278">
                    <c:v>23.96</c:v>
                  </c:pt>
                  <c:pt idx="1279">
                    <c:v>26.42</c:v>
                  </c:pt>
                  <c:pt idx="1280">
                    <c:v>24.26</c:v>
                  </c:pt>
                  <c:pt idx="1281">
                    <c:v>25.7</c:v>
                  </c:pt>
                  <c:pt idx="1282">
                    <c:v>25.07</c:v>
                  </c:pt>
                  <c:pt idx="1283">
                    <c:v>24.3</c:v>
                  </c:pt>
                  <c:pt idx="1284">
                    <c:v>24.05</c:v>
                  </c:pt>
                  <c:pt idx="1285">
                    <c:v>23.84</c:v>
                  </c:pt>
                  <c:pt idx="1286">
                    <c:v>23.37</c:v>
                  </c:pt>
                  <c:pt idx="1287">
                    <c:v>24.92</c:v>
                  </c:pt>
                  <c:pt idx="1288">
                    <c:v>24.25</c:v>
                  </c:pt>
                  <c:pt idx="1289">
                    <c:v>24.31</c:v>
                  </c:pt>
                  <c:pt idx="1290">
                    <c:v>23.48</c:v>
                  </c:pt>
                  <c:pt idx="1291">
                    <c:v>24.1</c:v>
                  </c:pt>
                  <c:pt idx="1292">
                    <c:v>23.9</c:v>
                  </c:pt>
                  <c:pt idx="1293">
                    <c:v>24.58</c:v>
                  </c:pt>
                  <c:pt idx="1294">
                    <c:v>24.59</c:v>
                  </c:pt>
                  <c:pt idx="1295">
                    <c:v>24.14</c:v>
                  </c:pt>
                  <c:pt idx="1296">
                    <c:v>24</c:v>
                  </c:pt>
                  <c:pt idx="1297">
                    <c:v>23.29</c:v>
                  </c:pt>
                  <c:pt idx="1298">
                    <c:v>23.5</c:v>
                  </c:pt>
                  <c:pt idx="1299">
                    <c:v>24.63</c:v>
                  </c:pt>
                  <c:pt idx="1300">
                    <c:v>24.86</c:v>
                  </c:pt>
                  <c:pt idx="1301">
                    <c:v>23.64</c:v>
                  </c:pt>
                  <c:pt idx="1302">
                    <c:v>22.84</c:v>
                  </c:pt>
                  <c:pt idx="1303">
                    <c:v>22.9</c:v>
                  </c:pt>
                  <c:pt idx="1304">
                    <c:v>24.8</c:v>
                  </c:pt>
                  <c:pt idx="1305">
                    <c:v>28.67</c:v>
                  </c:pt>
                  <c:pt idx="1306">
                    <c:v>24.14</c:v>
                  </c:pt>
                  <c:pt idx="1307">
                    <c:v>25.04</c:v>
                  </c:pt>
                  <c:pt idx="1308">
                    <c:v>25.86</c:v>
                  </c:pt>
                  <c:pt idx="1309">
                    <c:v>25.56</c:v>
                  </c:pt>
                  <c:pt idx="1310">
                    <c:v>25.54</c:v>
                  </c:pt>
                  <c:pt idx="1311">
                    <c:v>26.19</c:v>
                  </c:pt>
                  <c:pt idx="1312">
                    <c:v>24.28</c:v>
                  </c:pt>
                  <c:pt idx="1313">
                    <c:v>27.56</c:v>
                  </c:pt>
                  <c:pt idx="1314">
                    <c:v>26.59</c:v>
                  </c:pt>
                  <c:pt idx="1315">
                    <c:v>24.14</c:v>
                  </c:pt>
                  <c:pt idx="1316">
                    <c:v>23.23</c:v>
                  </c:pt>
                  <c:pt idx="1317">
                    <c:v>23.61</c:v>
                  </c:pt>
                  <c:pt idx="1318">
                    <c:v>24.02</c:v>
                  </c:pt>
                  <c:pt idx="1319">
                    <c:v>24.44</c:v>
                  </c:pt>
                  <c:pt idx="1320">
                    <c:v>23.81</c:v>
                  </c:pt>
                  <c:pt idx="1321">
                    <c:v>24.26</c:v>
                  </c:pt>
                  <c:pt idx="1322">
                    <c:v>23.88</c:v>
                  </c:pt>
                  <c:pt idx="1323">
                    <c:v>23.66</c:v>
                  </c:pt>
                  <c:pt idx="1324">
                    <c:v>24.36</c:v>
                  </c:pt>
                  <c:pt idx="1325">
                    <c:v>23.85</c:v>
                  </c:pt>
                  <c:pt idx="1326">
                    <c:v>23.67</c:v>
                  </c:pt>
                  <c:pt idx="1327">
                    <c:v>23.47</c:v>
                  </c:pt>
                  <c:pt idx="1328">
                    <c:v>23.52</c:v>
                  </c:pt>
                  <c:pt idx="1329">
                    <c:v>24.05</c:v>
                  </c:pt>
                  <c:pt idx="1330">
                    <c:v>24.57</c:v>
                  </c:pt>
                  <c:pt idx="1331">
                    <c:v>24.55</c:v>
                  </c:pt>
                  <c:pt idx="1332">
                    <c:v>23.86</c:v>
                  </c:pt>
                  <c:pt idx="1333">
                    <c:v>25.01</c:v>
                  </c:pt>
                  <c:pt idx="1334">
                    <c:v>26.44</c:v>
                  </c:pt>
                  <c:pt idx="1335">
                    <c:v>24.97</c:v>
                  </c:pt>
                  <c:pt idx="1336">
                    <c:v>24.3</c:v>
                  </c:pt>
                  <c:pt idx="1337">
                    <c:v>24.87</c:v>
                  </c:pt>
                  <c:pt idx="1338">
                    <c:v>24.89</c:v>
                  </c:pt>
                  <c:pt idx="1339">
                    <c:v>24.78</c:v>
                  </c:pt>
                  <c:pt idx="1340">
                    <c:v>25.87</c:v>
                  </c:pt>
                  <c:pt idx="1341">
                    <c:v>25.53</c:v>
                  </c:pt>
                  <c:pt idx="1342">
                    <c:v>26.3</c:v>
                  </c:pt>
                  <c:pt idx="1343">
                    <c:v>24.38</c:v>
                  </c:pt>
                  <c:pt idx="1344">
                    <c:v>25.72</c:v>
                  </c:pt>
                  <c:pt idx="1345">
                    <c:v>24.56</c:v>
                  </c:pt>
                  <c:pt idx="1346">
                    <c:v>24.38</c:v>
                  </c:pt>
                  <c:pt idx="1347">
                    <c:v>25.04</c:v>
                  </c:pt>
                  <c:pt idx="1348">
                    <c:v>25.26</c:v>
                  </c:pt>
                  <c:pt idx="1349">
                    <c:v>25.33</c:v>
                  </c:pt>
                  <c:pt idx="1350">
                    <c:v>25.89</c:v>
                  </c:pt>
                  <c:pt idx="1351">
                    <c:v>26.51</c:v>
                  </c:pt>
                  <c:pt idx="1352">
                    <c:v>25.82</c:v>
                  </c:pt>
                  <c:pt idx="1353">
                    <c:v>25.17</c:v>
                  </c:pt>
                  <c:pt idx="1354">
                    <c:v>21.92</c:v>
                  </c:pt>
                  <c:pt idx="1355">
                    <c:v>26.3</c:v>
                  </c:pt>
                  <c:pt idx="1356">
                    <c:v>26.2</c:v>
                  </c:pt>
                  <c:pt idx="1357">
                    <c:v>28.12</c:v>
                  </c:pt>
                  <c:pt idx="1358">
                    <c:v>25.9</c:v>
                  </c:pt>
                  <c:pt idx="1359">
                    <c:v>25.68</c:v>
                  </c:pt>
                  <c:pt idx="1360">
                    <c:v>25.16</c:v>
                  </c:pt>
                  <c:pt idx="1361">
                    <c:v>25.1</c:v>
                  </c:pt>
                  <c:pt idx="1362">
                    <c:v>24.16</c:v>
                  </c:pt>
                  <c:pt idx="1363">
                    <c:v>24.78</c:v>
                  </c:pt>
                  <c:pt idx="1364">
                    <c:v>25.55</c:v>
                  </c:pt>
                  <c:pt idx="1365">
                    <c:v>26.22</c:v>
                  </c:pt>
                  <c:pt idx="1366">
                    <c:v>26.39</c:v>
                  </c:pt>
                  <c:pt idx="1367">
                    <c:v>27.01</c:v>
                  </c:pt>
                  <c:pt idx="1368">
                    <c:v>25.04</c:v>
                  </c:pt>
                  <c:pt idx="1369">
                    <c:v>24.8</c:v>
                  </c:pt>
                  <c:pt idx="1370">
                    <c:v>25.54</c:v>
                  </c:pt>
                  <c:pt idx="1371">
                    <c:v>22.73</c:v>
                  </c:pt>
                  <c:pt idx="1372">
                    <c:v>24.44</c:v>
                  </c:pt>
                  <c:pt idx="1373">
                    <c:v>24.29</c:v>
                  </c:pt>
                  <c:pt idx="1374">
                    <c:v>23.29</c:v>
                  </c:pt>
                  <c:pt idx="1375">
                    <c:v>20.18</c:v>
                  </c:pt>
                  <c:pt idx="1376">
                    <c:v>21.17</c:v>
                  </c:pt>
                  <c:pt idx="1377">
                    <c:v>27.48</c:v>
                  </c:pt>
                  <c:pt idx="1378">
                    <c:v>26.23</c:v>
                  </c:pt>
                  <c:pt idx="1379">
                    <c:v>23.46</c:v>
                  </c:pt>
                  <c:pt idx="1380">
                    <c:v>22.47</c:v>
                  </c:pt>
                  <c:pt idx="1381">
                    <c:v>23.28</c:v>
                  </c:pt>
                  <c:pt idx="1382">
                    <c:v>22.82</c:v>
                  </c:pt>
                  <c:pt idx="1383">
                    <c:v>23.6</c:v>
                  </c:pt>
                  <c:pt idx="1384">
                    <c:v>24.16</c:v>
                  </c:pt>
                  <c:pt idx="1385">
                    <c:v>23.14</c:v>
                  </c:pt>
                  <c:pt idx="1386">
                    <c:v>23.55</c:v>
                  </c:pt>
                  <c:pt idx="1387">
                    <c:v>24.54</c:v>
                  </c:pt>
                  <c:pt idx="1388">
                    <c:v>23.91</c:v>
                  </c:pt>
                  <c:pt idx="1389">
                    <c:v>24.46</c:v>
                  </c:pt>
                  <c:pt idx="1390">
                    <c:v>24.69</c:v>
                  </c:pt>
                  <c:pt idx="1391">
                    <c:v>24.77</c:v>
                  </c:pt>
                  <c:pt idx="1392">
                    <c:v>25.45</c:v>
                  </c:pt>
                  <c:pt idx="1393">
                    <c:v>24.65</c:v>
                  </c:pt>
                  <c:pt idx="1394">
                    <c:v>24.15</c:v>
                  </c:pt>
                  <c:pt idx="1395">
                    <c:v>24.63</c:v>
                  </c:pt>
                  <c:pt idx="1396">
                    <c:v>25.69</c:v>
                  </c:pt>
                  <c:pt idx="1397">
                    <c:v>25.94</c:v>
                  </c:pt>
                  <c:pt idx="1398">
                    <c:v>26.72</c:v>
                  </c:pt>
                  <c:pt idx="1399">
                    <c:v>24.79</c:v>
                  </c:pt>
                  <c:pt idx="1400">
                    <c:v>23.9</c:v>
                  </c:pt>
                  <c:pt idx="1401">
                    <c:v>24.54</c:v>
                  </c:pt>
                  <c:pt idx="1402">
                    <c:v>24.22</c:v>
                  </c:pt>
                  <c:pt idx="1403">
                    <c:v>23.91</c:v>
                  </c:pt>
                  <c:pt idx="1404">
                    <c:v>22.15</c:v>
                  </c:pt>
                  <c:pt idx="1405">
                    <c:v>23.67</c:v>
                  </c:pt>
                  <c:pt idx="1406">
                    <c:v>23.43</c:v>
                  </c:pt>
                  <c:pt idx="1407">
                    <c:v>22.43</c:v>
                  </c:pt>
                  <c:pt idx="1408">
                    <c:v>23.43</c:v>
                  </c:pt>
                  <c:pt idx="1409">
                    <c:v>22.48</c:v>
                  </c:pt>
                  <c:pt idx="1410">
                    <c:v>23.96</c:v>
                  </c:pt>
                  <c:pt idx="1411">
                    <c:v>24.26</c:v>
                  </c:pt>
                  <c:pt idx="1412">
                    <c:v>23.12</c:v>
                  </c:pt>
                  <c:pt idx="1413">
                    <c:v>21.47</c:v>
                  </c:pt>
                  <c:pt idx="1414">
                    <c:v>23.72</c:v>
                  </c:pt>
                  <c:pt idx="1415">
                    <c:v>22.44</c:v>
                  </c:pt>
                  <c:pt idx="1416">
                    <c:v>23.03</c:v>
                  </c:pt>
                  <c:pt idx="1417">
                    <c:v>23.56</c:v>
                  </c:pt>
                  <c:pt idx="1418">
                    <c:v>23.14</c:v>
                  </c:pt>
                  <c:pt idx="1419">
                    <c:v>23.39</c:v>
                  </c:pt>
                  <c:pt idx="1420">
                    <c:v>23.71</c:v>
                  </c:pt>
                  <c:pt idx="1421">
                    <c:v>24.01</c:v>
                  </c:pt>
                  <c:pt idx="1422">
                    <c:v>24.05</c:v>
                  </c:pt>
                  <c:pt idx="1423">
                    <c:v>24.48</c:v>
                  </c:pt>
                  <c:pt idx="1424">
                    <c:v>23.41</c:v>
                  </c:pt>
                  <c:pt idx="1425">
                    <c:v>22.87</c:v>
                  </c:pt>
                  <c:pt idx="1426">
                    <c:v>22.76</c:v>
                  </c:pt>
                  <c:pt idx="1427">
                    <c:v>23.95</c:v>
                  </c:pt>
                  <c:pt idx="1428">
                    <c:v>26.84</c:v>
                  </c:pt>
                  <c:pt idx="1429">
                    <c:v>23.01</c:v>
                  </c:pt>
                  <c:pt idx="1430">
                    <c:v>23.79</c:v>
                  </c:pt>
                  <c:pt idx="1431">
                    <c:v>25.3</c:v>
                  </c:pt>
                  <c:pt idx="1432">
                    <c:v>25.33</c:v>
                  </c:pt>
                  <c:pt idx="1433">
                    <c:v>25.5</c:v>
                  </c:pt>
                  <c:pt idx="1434">
                    <c:v>26.01</c:v>
                  </c:pt>
                  <c:pt idx="1435">
                    <c:v>27.91</c:v>
                  </c:pt>
                  <c:pt idx="1436">
                    <c:v>25.55</c:v>
                  </c:pt>
                  <c:pt idx="1437">
                    <c:v>25.31</c:v>
                  </c:pt>
                  <c:pt idx="1438">
                    <c:v>25.47</c:v>
                  </c:pt>
                  <c:pt idx="1439">
                    <c:v>26.17</c:v>
                  </c:pt>
                  <c:pt idx="1440">
                    <c:v>26.1</c:v>
                  </c:pt>
                  <c:pt idx="1441">
                    <c:v>26.57</c:v>
                  </c:pt>
                  <c:pt idx="1442">
                    <c:v>26.76</c:v>
                  </c:pt>
                  <c:pt idx="1443">
                    <c:v>26.39</c:v>
                  </c:pt>
                  <c:pt idx="1444">
                    <c:v>26.06</c:v>
                  </c:pt>
                  <c:pt idx="1445">
                    <c:v>25.89</c:v>
                  </c:pt>
                  <c:pt idx="1446">
                    <c:v>26.08</c:v>
                  </c:pt>
                  <c:pt idx="1447">
                    <c:v>26.49</c:v>
                  </c:pt>
                  <c:pt idx="1448">
                    <c:v>25.48</c:v>
                  </c:pt>
                  <c:pt idx="1449">
                    <c:v>26.22</c:v>
                  </c:pt>
                  <c:pt idx="1450">
                    <c:v>26.49</c:v>
                  </c:pt>
                  <c:pt idx="1451">
                    <c:v>24.77</c:v>
                  </c:pt>
                  <c:pt idx="1452">
                    <c:v>25.59</c:v>
                  </c:pt>
                  <c:pt idx="1453">
                    <c:v>25.89</c:v>
                  </c:pt>
                  <c:pt idx="1454">
                    <c:v>24.87</c:v>
                  </c:pt>
                  <c:pt idx="1455">
                    <c:v>27.33</c:v>
                  </c:pt>
                  <c:pt idx="1456">
                    <c:v>29.8</c:v>
                  </c:pt>
                  <c:pt idx="1457">
                    <c:v>31.08</c:v>
                  </c:pt>
                  <c:pt idx="1458">
                    <c:v>28.61</c:v>
                  </c:pt>
                  <c:pt idx="1459">
                    <c:v>29.12</c:v>
                  </c:pt>
                  <c:pt idx="1460">
                    <c:v>27.38</c:v>
                  </c:pt>
                  <c:pt idx="1461">
                    <c:v>27.45</c:v>
                  </c:pt>
                  <c:pt idx="1462">
                    <c:v>26.4</c:v>
                  </c:pt>
                  <c:pt idx="1463">
                    <c:v>26.59</c:v>
                  </c:pt>
                  <c:pt idx="1464">
                    <c:v>26.86</c:v>
                  </c:pt>
                  <c:pt idx="1465">
                    <c:v>26.97</c:v>
                  </c:pt>
                  <c:pt idx="1466">
                    <c:v>27.73</c:v>
                  </c:pt>
                  <c:pt idx="1467">
                    <c:v>29.24</c:v>
                  </c:pt>
                  <c:pt idx="1468">
                    <c:v>28.59</c:v>
                  </c:pt>
                  <c:pt idx="1469">
                    <c:v>27.72</c:v>
                  </c:pt>
                  <c:pt idx="1470">
                    <c:v>27.55</c:v>
                  </c:pt>
                  <c:pt idx="1471">
                    <c:v>28.17</c:v>
                  </c:pt>
                  <c:pt idx="1472">
                    <c:v>28.34</c:v>
                  </c:pt>
                  <c:pt idx="1473">
                    <c:v>27.72</c:v>
                  </c:pt>
                  <c:pt idx="1474">
                    <c:v>29.08</c:v>
                  </c:pt>
                  <c:pt idx="1475">
                    <c:v>28.36</c:v>
                  </c:pt>
                  <c:pt idx="1476">
                    <c:v>29.06</c:v>
                  </c:pt>
                  <c:pt idx="1477">
                    <c:v>29.75</c:v>
                  </c:pt>
                  <c:pt idx="1478">
                    <c:v>26.15</c:v>
                  </c:pt>
                  <c:pt idx="1479">
                    <c:v>28.93</c:v>
                  </c:pt>
                  <c:pt idx="1480">
                    <c:v>29</c:v>
                  </c:pt>
                  <c:pt idx="1481">
                    <c:v>29.84</c:v>
                  </c:pt>
                  <c:pt idx="1482">
                    <c:v>27.91</c:v>
                  </c:pt>
                  <c:pt idx="1483">
                    <c:v>28.76</c:v>
                  </c:pt>
                  <c:pt idx="1484">
                    <c:v>26.83</c:v>
                  </c:pt>
                  <c:pt idx="1485">
                    <c:v>26.46</c:v>
                  </c:pt>
                  <c:pt idx="1486">
                    <c:v>27.46</c:v>
                  </c:pt>
                  <c:pt idx="1487">
                    <c:v>27.62</c:v>
                  </c:pt>
                  <c:pt idx="1488">
                    <c:v>28.3</c:v>
                  </c:pt>
                  <c:pt idx="1489">
                    <c:v>27.85</c:v>
                  </c:pt>
                  <c:pt idx="1490">
                    <c:v>26.77</c:v>
                  </c:pt>
                  <c:pt idx="1491">
                    <c:v>27.72</c:v>
                  </c:pt>
                  <c:pt idx="1492">
                    <c:v>27.11</c:v>
                  </c:pt>
                  <c:pt idx="1493">
                    <c:v>28</c:v>
                  </c:pt>
                  <c:pt idx="1494">
                    <c:v>28.67</c:v>
                  </c:pt>
                  <c:pt idx="1495">
                    <c:v>34.42</c:v>
                  </c:pt>
                  <c:pt idx="1496">
                    <c:v>38.95</c:v>
                  </c:pt>
                  <c:pt idx="1497">
                    <c:v>28.44</c:v>
                  </c:pt>
                  <c:pt idx="1498">
                    <c:v>28.3</c:v>
                  </c:pt>
                  <c:pt idx="1499">
                    <c:v>27.34</c:v>
                  </c:pt>
                  <c:pt idx="1500">
                    <c:v>26.88</c:v>
                  </c:pt>
                  <c:pt idx="1501">
                    <c:v>27.24</c:v>
                  </c:pt>
                  <c:pt idx="1502">
                    <c:v>27.12</c:v>
                  </c:pt>
                  <c:pt idx="1503">
                    <c:v>28.13</c:v>
                  </c:pt>
                  <c:pt idx="1504">
                    <c:v>28.51</c:v>
                  </c:pt>
                  <c:pt idx="1505">
                    <c:v>26.85</c:v>
                  </c:pt>
                  <c:pt idx="1506">
                    <c:v>29.07</c:v>
                  </c:pt>
                  <c:pt idx="1507">
                    <c:v>29.71</c:v>
                  </c:pt>
                  <c:pt idx="1508">
                    <c:v>30.68</c:v>
                  </c:pt>
                  <c:pt idx="1509">
                    <c:v>32.47</c:v>
                  </c:pt>
                  <c:pt idx="1510">
                    <c:v>32.84</c:v>
                  </c:pt>
                  <c:pt idx="1511">
                    <c:v>34.46</c:v>
                  </c:pt>
                  <c:pt idx="1512">
                    <c:v>36.54</c:v>
                  </c:pt>
                  <c:pt idx="1513">
                    <c:v>37.61</c:v>
                  </c:pt>
                  <c:pt idx="1514">
                    <c:v>34.3</c:v>
                  </c:pt>
                  <c:pt idx="1515">
                    <c:v>38.97</c:v>
                  </c:pt>
                  <c:pt idx="1516">
                    <c:v>39.88</c:v>
                  </c:pt>
                  <c:pt idx="1517">
                    <c:v>47.45</c:v>
                  </c:pt>
                  <c:pt idx="1518">
                    <c:v>40.38</c:v>
                  </c:pt>
                  <c:pt idx="1519">
                    <c:v>36.68</c:v>
                  </c:pt>
                  <c:pt idx="1520">
                    <c:v>30.23</c:v>
                  </c:pt>
                  <c:pt idx="1521">
                    <c:v>35.15</c:v>
                  </c:pt>
                  <c:pt idx="1522">
                    <c:v>34.24</c:v>
                  </c:pt>
                  <c:pt idx="1523">
                    <c:v>31.39</c:v>
                  </c:pt>
                  <c:pt idx="1524">
                    <c:v>31.37</c:v>
                  </c:pt>
                  <c:pt idx="1525">
                    <c:v>29.73</c:v>
                  </c:pt>
                  <c:pt idx="1526">
                    <c:v>29.93</c:v>
                  </c:pt>
                  <c:pt idx="1527">
                    <c:v>30.04</c:v>
                  </c:pt>
                  <c:pt idx="1528">
                    <c:v>29.8</c:v>
                  </c:pt>
                  <c:pt idx="1529">
                    <c:v>29.81</c:v>
                  </c:pt>
                  <c:pt idx="1530">
                    <c:v>28.66</c:v>
                  </c:pt>
                  <c:pt idx="1531">
                    <c:v>29.3</c:v>
                  </c:pt>
                  <c:pt idx="1532">
                    <c:v>29.27</c:v>
                  </c:pt>
                  <c:pt idx="1533">
                    <c:v>29.41</c:v>
                  </c:pt>
                  <c:pt idx="1534">
                    <c:v>29.72</c:v>
                  </c:pt>
                  <c:pt idx="1535">
                    <c:v>31.27</c:v>
                  </c:pt>
                  <c:pt idx="1536">
                    <c:v>31.18</c:v>
                  </c:pt>
                  <c:pt idx="1537">
                    <c:v>32.51</c:v>
                  </c:pt>
                  <c:pt idx="1538">
                    <c:v>31.9</c:v>
                  </c:pt>
                  <c:pt idx="1539">
                    <c:v>32.15</c:v>
                  </c:pt>
                  <c:pt idx="1540">
                    <c:v>31.11</c:v>
                  </c:pt>
                  <c:pt idx="1541">
                    <c:v>30.82</c:v>
                  </c:pt>
                  <c:pt idx="1542">
                    <c:v>29.26</c:v>
                  </c:pt>
                  <c:pt idx="1543">
                    <c:v>31.31</c:v>
                  </c:pt>
                  <c:pt idx="1544">
                    <c:v>32.49</c:v>
                  </c:pt>
                  <c:pt idx="1545">
                    <c:v>28.65</c:v>
                  </c:pt>
                  <c:pt idx="1546">
                    <c:v>28.95</c:v>
                  </c:pt>
                  <c:pt idx="1547">
                    <c:v>28.92</c:v>
                  </c:pt>
                  <c:pt idx="1548">
                    <c:v>29.63</c:v>
                  </c:pt>
                  <c:pt idx="1549">
                    <c:v>29.6</c:v>
                  </c:pt>
                  <c:pt idx="1550">
                    <c:v>30.04</c:v>
                  </c:pt>
                  <c:pt idx="1551">
                    <c:v>27.42</c:v>
                  </c:pt>
                  <c:pt idx="1552">
                    <c:v>30.68</c:v>
                  </c:pt>
                  <c:pt idx="1553">
                    <c:v>29.4</c:v>
                  </c:pt>
                  <c:pt idx="1554">
                    <c:v>30.15</c:v>
                  </c:pt>
                  <c:pt idx="1555">
                    <c:v>28.17</c:v>
                  </c:pt>
                  <c:pt idx="1556">
                    <c:v>31.08</c:v>
                  </c:pt>
                  <c:pt idx="1557">
                    <c:v>29.75</c:v>
                  </c:pt>
                  <c:pt idx="1558">
                    <c:v>33.18</c:v>
                  </c:pt>
                  <c:pt idx="1559">
                    <c:v>29.93</c:v>
                  </c:pt>
                  <c:pt idx="1560">
                    <c:v>29.87</c:v>
                  </c:pt>
                  <c:pt idx="1561">
                    <c:v>29.28</c:v>
                  </c:pt>
                  <c:pt idx="1562">
                    <c:v>27.22</c:v>
                  </c:pt>
                  <c:pt idx="1563">
                    <c:v>29.62</c:v>
                  </c:pt>
                  <c:pt idx="1564">
                    <c:v>30.02</c:v>
                  </c:pt>
                  <c:pt idx="1565">
                    <c:v>29.75</c:v>
                  </c:pt>
                  <c:pt idx="1566">
                    <c:v>29.54</c:v>
                  </c:pt>
                  <c:pt idx="1567">
                    <c:v>30.72</c:v>
                  </c:pt>
                  <c:pt idx="1568">
                    <c:v>31.64</c:v>
                  </c:pt>
                  <c:pt idx="1569">
                    <c:v>36.72</c:v>
                  </c:pt>
                  <c:pt idx="1570">
                    <c:v>31.96</c:v>
                  </c:pt>
                  <c:pt idx="1571">
                    <c:v>30.28</c:v>
                  </c:pt>
                  <c:pt idx="1572">
                    <c:v>29.15</c:v>
                  </c:pt>
                  <c:pt idx="1573">
                    <c:v>29.64</c:v>
                  </c:pt>
                  <c:pt idx="1574">
                    <c:v>29.48</c:v>
                  </c:pt>
                  <c:pt idx="1575">
                    <c:v>34.2</c:v>
                  </c:pt>
                  <c:pt idx="1576">
                    <c:v>29.86</c:v>
                  </c:pt>
                  <c:pt idx="1577">
                    <c:v>32.45</c:v>
                  </c:pt>
                  <c:pt idx="1578">
                    <c:v>30.84</c:v>
                  </c:pt>
                  <c:pt idx="1579">
                    <c:v>31.04</c:v>
                  </c:pt>
                  <c:pt idx="1580">
                    <c:v>32.85</c:v>
                  </c:pt>
                  <c:pt idx="1581">
                    <c:v>29.49</c:v>
                  </c:pt>
                  <c:pt idx="1582">
                    <c:v>30.36</c:v>
                  </c:pt>
                  <c:pt idx="1583">
                    <c:v>26.73</c:v>
                  </c:pt>
                  <c:pt idx="1584">
                    <c:v>29.16</c:v>
                  </c:pt>
                  <c:pt idx="1585">
                    <c:v>30.45</c:v>
                  </c:pt>
                  <c:pt idx="1586">
                    <c:v>31.76</c:v>
                  </c:pt>
                  <c:pt idx="1587">
                    <c:v>26.45</c:v>
                  </c:pt>
                  <c:pt idx="1588">
                    <c:v>29.83</c:v>
                  </c:pt>
                  <c:pt idx="1589">
                    <c:v>31.28</c:v>
                  </c:pt>
                  <c:pt idx="1590">
                    <c:v>30.21</c:v>
                  </c:pt>
                  <c:pt idx="1591">
                    <c:v>34.38</c:v>
                  </c:pt>
                  <c:pt idx="1592">
                    <c:v>30.81</c:v>
                  </c:pt>
                  <c:pt idx="1593">
                    <c:v>29.74</c:v>
                  </c:pt>
                  <c:pt idx="1594">
                    <c:v>29.52</c:v>
                  </c:pt>
                  <c:pt idx="1595">
                    <c:v>29.75</c:v>
                  </c:pt>
                  <c:pt idx="1596">
                    <c:v>30.95</c:v>
                  </c:pt>
                  <c:pt idx="1597">
                    <c:v>30.37</c:v>
                  </c:pt>
                  <c:pt idx="1598">
                    <c:v>31.26</c:v>
                  </c:pt>
                  <c:pt idx="1599">
                    <c:v>32.69</c:v>
                  </c:pt>
                  <c:pt idx="1600">
                    <c:v>31.93</c:v>
                  </c:pt>
                  <c:pt idx="1601">
                    <c:v>30.9</c:v>
                  </c:pt>
                  <c:pt idx="1602">
                    <c:v>29.91</c:v>
                  </c:pt>
                  <c:pt idx="1603">
                    <c:v>31.12</c:v>
                  </c:pt>
                  <c:pt idx="1604">
                    <c:v>28.82</c:v>
                  </c:pt>
                  <c:pt idx="1605">
                    <c:v>29.6</c:v>
                  </c:pt>
                  <c:pt idx="1606">
                    <c:v>28.33</c:v>
                  </c:pt>
                  <c:pt idx="1607">
                    <c:v>31.31</c:v>
                  </c:pt>
                  <c:pt idx="1608">
                    <c:v>31.16</c:v>
                  </c:pt>
                  <c:pt idx="1609">
                    <c:v>31.24</c:v>
                  </c:pt>
                  <c:pt idx="1610">
                    <c:v>30.22</c:v>
                  </c:pt>
                  <c:pt idx="1611">
                    <c:v>28.5</c:v>
                  </c:pt>
                  <c:pt idx="1612">
                    <c:v>30.03</c:v>
                  </c:pt>
                  <c:pt idx="1613">
                    <c:v>31.31</c:v>
                  </c:pt>
                  <c:pt idx="1614">
                    <c:v>31.66</c:v>
                  </c:pt>
                  <c:pt idx="1615">
                    <c:v>30.71</c:v>
                  </c:pt>
                  <c:pt idx="1616">
                    <c:v>33.43</c:v>
                  </c:pt>
                  <c:pt idx="1617">
                    <c:v>34.45</c:v>
                  </c:pt>
                  <c:pt idx="1618">
                    <c:v>35.96</c:v>
                  </c:pt>
                  <c:pt idx="1619">
                    <c:v>32.52</c:v>
                  </c:pt>
                  <c:pt idx="1620">
                    <c:v>31.94</c:v>
                  </c:pt>
                  <c:pt idx="1621">
                    <c:v>32.49</c:v>
                  </c:pt>
                  <c:pt idx="1622">
                    <c:v>33.12</c:v>
                  </c:pt>
                  <c:pt idx="1623">
                    <c:v>31.9</c:v>
                  </c:pt>
                  <c:pt idx="1624">
                    <c:v>30.15</c:v>
                  </c:pt>
                  <c:pt idx="1625">
                    <c:v>33.8</c:v>
                  </c:pt>
                  <c:pt idx="1626">
                    <c:v>34.32</c:v>
                  </c:pt>
                  <c:pt idx="1627">
                    <c:v>33.51</c:v>
                  </c:pt>
                  <c:pt idx="1628">
                    <c:v>35.34</c:v>
                  </c:pt>
                  <c:pt idx="1629">
                    <c:v>35.83</c:v>
                  </c:pt>
                  <c:pt idx="1630">
                    <c:v>36.29</c:v>
                  </c:pt>
                  <c:pt idx="1631">
                    <c:v>34.2</c:v>
                  </c:pt>
                  <c:pt idx="1632">
                    <c:v>38.69</c:v>
                  </c:pt>
                  <c:pt idx="1633">
                    <c:v>36.38</c:v>
                  </c:pt>
                  <c:pt idx="1634">
                    <c:v>39.27</c:v>
                  </c:pt>
                  <c:pt idx="1635">
                    <c:v>38.9</c:v>
                  </c:pt>
                  <c:pt idx="1636">
                    <c:v>38.57</c:v>
                  </c:pt>
                  <c:pt idx="1637">
                    <c:v>42.08</c:v>
                  </c:pt>
                  <c:pt idx="1638">
                    <c:v>41.67</c:v>
                  </c:pt>
                  <c:pt idx="1639">
                    <c:v>42.9</c:v>
                  </c:pt>
                  <c:pt idx="1640">
                    <c:v>43.79</c:v>
                  </c:pt>
                  <c:pt idx="1641">
                    <c:v>45.61</c:v>
                  </c:pt>
                  <c:pt idx="1642">
                    <c:v>41.72</c:v>
                  </c:pt>
                  <c:pt idx="1643">
                    <c:v>47.16</c:v>
                  </c:pt>
                  <c:pt idx="1644">
                    <c:v>52.15</c:v>
                  </c:pt>
                  <c:pt idx="1645">
                    <c:v>53.27</c:v>
                  </c:pt>
                  <c:pt idx="1646">
                    <c:v>49.28</c:v>
                  </c:pt>
                  <c:pt idx="1647">
                    <c:v>45.38</c:v>
                  </c:pt>
                  <c:pt idx="1648">
                    <c:v>47.86</c:v>
                  </c:pt>
                  <c:pt idx="1649">
                    <c:v>45.47</c:v>
                  </c:pt>
                  <c:pt idx="1650">
                    <c:v>41.62</c:v>
                  </c:pt>
                  <c:pt idx="1651">
                    <c:v>44.29</c:v>
                  </c:pt>
                  <c:pt idx="1652">
                    <c:v>44.18</c:v>
                  </c:pt>
                  <c:pt idx="1653">
                    <c:v>47.36</c:v>
                  </c:pt>
                  <c:pt idx="1654">
                    <c:v>41.38</c:v>
                  </c:pt>
                  <c:pt idx="1655">
                    <c:v>41.95</c:v>
                  </c:pt>
                  <c:pt idx="1656">
                    <c:v>43.08</c:v>
                  </c:pt>
                  <c:pt idx="1657">
                    <c:v>43.62</c:v>
                  </c:pt>
                  <c:pt idx="1658">
                    <c:v>44.59</c:v>
                  </c:pt>
                  <c:pt idx="1659">
                    <c:v>44.26</c:v>
                  </c:pt>
                  <c:pt idx="1660">
                    <c:v>44.39</c:v>
                  </c:pt>
                  <c:pt idx="1661">
                    <c:v>43.51</c:v>
                  </c:pt>
                  <c:pt idx="1662">
                    <c:v>41.98</c:v>
                  </c:pt>
                  <c:pt idx="1663">
                    <c:v>38.07</c:v>
                  </c:pt>
                  <c:pt idx="1664">
                    <c:v>39.01</c:v>
                  </c:pt>
                  <c:pt idx="1665">
                    <c:v>38.91</c:v>
                  </c:pt>
                  <c:pt idx="1666">
                    <c:v>38.86</c:v>
                  </c:pt>
                  <c:pt idx="1667">
                    <c:v>38.47</c:v>
                  </c:pt>
                  <c:pt idx="1668">
                    <c:v>38.67</c:v>
                  </c:pt>
                  <c:pt idx="1669">
                    <c:v>39.7</c:v>
                  </c:pt>
                  <c:pt idx="1670">
                    <c:v>45.4</c:v>
                  </c:pt>
                  <c:pt idx="1671">
                    <c:v>36.97</c:v>
                  </c:pt>
                  <c:pt idx="1672">
                    <c:v>45.54</c:v>
                  </c:pt>
                  <c:pt idx="1673">
                    <c:v>54.18</c:v>
                  </c:pt>
                  <c:pt idx="1674">
                    <c:v>50.98</c:v>
                  </c:pt>
                  <c:pt idx="1675">
                    <c:v>46.69</c:v>
                  </c:pt>
                  <c:pt idx="1676">
                    <c:v>59.29</c:v>
                  </c:pt>
                  <c:pt idx="1677">
                    <c:v>63.47</c:v>
                  </c:pt>
                  <c:pt idx="1678">
                    <c:v>47.21</c:v>
                  </c:pt>
                  <c:pt idx="1679">
                    <c:v>51.13</c:v>
                  </c:pt>
                  <c:pt idx="1680">
                    <c:v>59.65</c:v>
                  </c:pt>
                  <c:pt idx="1681">
                    <c:v>54.88</c:v>
                  </c:pt>
                  <c:pt idx="1682">
                    <c:v>45.87</c:v>
                  </c:pt>
                  <c:pt idx="1683">
                    <c:v>41.79</c:v>
                  </c:pt>
                  <c:pt idx="1684">
                    <c:v>49.84</c:v>
                  </c:pt>
                  <c:pt idx="1685">
                    <c:v>57.57</c:v>
                  </c:pt>
                  <c:pt idx="1686">
                    <c:v>44.11</c:v>
                  </c:pt>
                  <c:pt idx="1687">
                    <c:v>62.02</c:v>
                  </c:pt>
                  <c:pt idx="1688">
                    <c:v>56.16</c:v>
                  </c:pt>
                  <c:pt idx="1689">
                    <c:v>69.6</c:v>
                  </c:pt>
                  <c:pt idx="1690">
                    <c:v>71.6</c:v>
                  </c:pt>
                  <c:pt idx="1691">
                    <c:v>54.94</c:v>
                  </c:pt>
                  <c:pt idx="1692">
                    <c:v>55.71</c:v>
                  </c:pt>
                  <c:pt idx="1693">
                    <c:v>56.54</c:v>
                  </c:pt>
                  <c:pt idx="1694">
                    <c:v>53.93</c:v>
                  </c:pt>
                  <c:pt idx="1695">
                    <c:v>47.66</c:v>
                  </c:pt>
                  <c:pt idx="1696">
                    <c:v>45.23</c:v>
                  </c:pt>
                  <c:pt idx="1697">
                    <c:v>42.12</c:v>
                  </c:pt>
                  <c:pt idx="1698">
                    <c:v>43.37</c:v>
                  </c:pt>
                  <c:pt idx="1699">
                    <c:v>42.34</c:v>
                  </c:pt>
                  <c:pt idx="1700">
                    <c:v>38</c:v>
                  </c:pt>
                  <c:pt idx="1701">
                    <c:v>38.5</c:v>
                  </c:pt>
                  <c:pt idx="1702">
                    <c:v>37.65</c:v>
                  </c:pt>
                  <c:pt idx="1703">
                    <c:v>35.89</c:v>
                  </c:pt>
                  <c:pt idx="1704">
                    <c:v>43.72</c:v>
                  </c:pt>
                  <c:pt idx="1705">
                    <c:v>32.74</c:v>
                  </c:pt>
                  <c:pt idx="1706">
                    <c:v>31.94</c:v>
                  </c:pt>
                  <c:pt idx="1707">
                    <c:v>35.91</c:v>
                  </c:pt>
                  <c:pt idx="1708">
                    <c:v>44.74</c:v>
                  </c:pt>
                  <c:pt idx="1709">
                    <c:v>35.68</c:v>
                  </c:pt>
                  <c:pt idx="1710">
                    <c:v>37.24</c:v>
                  </c:pt>
                  <c:pt idx="1711">
                    <c:v>35.18</c:v>
                  </c:pt>
                  <c:pt idx="1712">
                    <c:v>40.99</c:v>
                  </c:pt>
                  <c:pt idx="1713">
                    <c:v>33.59</c:v>
                  </c:pt>
                  <c:pt idx="1714">
                    <c:v>34.07</c:v>
                  </c:pt>
                  <c:pt idx="1715">
                    <c:v>36.63</c:v>
                  </c:pt>
                  <c:pt idx="1716">
                    <c:v>36.25</c:v>
                  </c:pt>
                  <c:pt idx="1717">
                    <c:v>38.2</c:v>
                  </c:pt>
                  <c:pt idx="1718">
                    <c:v>34.94</c:v>
                  </c:pt>
                  <c:pt idx="1719">
                    <c:v>34.48</c:v>
                  </c:pt>
                  <c:pt idx="1720">
                    <c:v>34.31</c:v>
                  </c:pt>
                  <c:pt idx="1721">
                    <c:v>33.43</c:v>
                  </c:pt>
                  <c:pt idx="1722">
                    <c:v>38.48</c:v>
                  </c:pt>
                  <c:pt idx="1723">
                    <c:v>35.17</c:v>
                  </c:pt>
                  <c:pt idx="1724">
                    <c:v>35.35</c:v>
                  </c:pt>
                  <c:pt idx="1725">
                    <c:v>35.07</c:v>
                  </c:pt>
                  <c:pt idx="1726">
                    <c:v>33.04</c:v>
                  </c:pt>
                  <c:pt idx="1727">
                    <c:v>34.25</c:v>
                  </c:pt>
                  <c:pt idx="1728">
                    <c:v>33.37</c:v>
                  </c:pt>
                  <c:pt idx="1729">
                    <c:v>35.52</c:v>
                  </c:pt>
                  <c:pt idx="1730">
                    <c:v>33.75</c:v>
                  </c:pt>
                  <c:pt idx="1731">
                    <c:v>32.49</c:v>
                  </c:pt>
                  <c:pt idx="1732">
                    <c:v>33.9</c:v>
                  </c:pt>
                  <c:pt idx="1733">
                    <c:v>34.13</c:v>
                  </c:pt>
                  <c:pt idx="1734">
                    <c:v>33.23</c:v>
                  </c:pt>
                  <c:pt idx="1735">
                    <c:v>33.5</c:v>
                  </c:pt>
                  <c:pt idx="1736">
                    <c:v>36.18</c:v>
                  </c:pt>
                  <c:pt idx="1737">
                    <c:v>33.02</c:v>
                  </c:pt>
                  <c:pt idx="1738">
                    <c:v>42.86</c:v>
                  </c:pt>
                  <c:pt idx="1739">
                    <c:v>40.87</c:v>
                  </c:pt>
                  <c:pt idx="1740">
                    <c:v>41.87</c:v>
                  </c:pt>
                  <c:pt idx="1741">
                    <c:v>42.81</c:v>
                  </c:pt>
                  <c:pt idx="1742">
                    <c:v>54.23</c:v>
                  </c:pt>
                  <c:pt idx="1743">
                    <c:v>41.58</c:v>
                  </c:pt>
                  <c:pt idx="1744">
                    <c:v>35.9</c:v>
                  </c:pt>
                  <c:pt idx="1745">
                    <c:v>39.14</c:v>
                  </c:pt>
                  <c:pt idx="1746">
                    <c:v>37.05</c:v>
                  </c:pt>
                  <c:pt idx="1747">
                    <c:v>35.76</c:v>
                  </c:pt>
                  <c:pt idx="1748">
                    <c:v>35.69</c:v>
                  </c:pt>
                  <c:pt idx="1749">
                    <c:v>34.23</c:v>
                  </c:pt>
                  <c:pt idx="1750">
                    <c:v>35</c:v>
                  </c:pt>
                  <c:pt idx="1751">
                    <c:v>37.19</c:v>
                  </c:pt>
                  <c:pt idx="1752">
                    <c:v>35.46</c:v>
                  </c:pt>
                  <c:pt idx="1753">
                    <c:v>35.65</c:v>
                  </c:pt>
                  <c:pt idx="1754">
                    <c:v>35.23</c:v>
                  </c:pt>
                  <c:pt idx="1755">
                    <c:v>35.07</c:v>
                  </c:pt>
                  <c:pt idx="1756">
                    <c:v>35.38</c:v>
                  </c:pt>
                  <c:pt idx="1757">
                    <c:v>34.1</c:v>
                  </c:pt>
                  <c:pt idx="1758">
                    <c:v>38.55</c:v>
                  </c:pt>
                  <c:pt idx="1759">
                    <c:v>35.41</c:v>
                  </c:pt>
                  <c:pt idx="1760">
                    <c:v>32.5</c:v>
                  </c:pt>
                  <c:pt idx="1761">
                    <c:v>36.02</c:v>
                  </c:pt>
                  <c:pt idx="1762">
                    <c:v>35.57</c:v>
                  </c:pt>
                  <c:pt idx="1763">
                    <c:v>32.4</c:v>
                  </c:pt>
                  <c:pt idx="1764">
                    <c:v>32.47</c:v>
                  </c:pt>
                  <c:pt idx="1765">
                    <c:v>32.37</c:v>
                  </c:pt>
                  <c:pt idx="1766">
                    <c:v>33.61</c:v>
                  </c:pt>
                  <c:pt idx="1767">
                    <c:v>33.43</c:v>
                  </c:pt>
                  <c:pt idx="1768">
                    <c:v>34.87</c:v>
                  </c:pt>
                  <c:pt idx="1769">
                    <c:v>35.06</c:v>
                  </c:pt>
                  <c:pt idx="1770">
                    <c:v>34.27</c:v>
                  </c:pt>
                  <c:pt idx="1771">
                    <c:v>33.59</c:v>
                  </c:pt>
                  <c:pt idx="1772">
                    <c:v>38.31</c:v>
                  </c:pt>
                  <c:pt idx="1773">
                    <c:v>33.41</c:v>
                  </c:pt>
                  <c:pt idx="1774">
                    <c:v>34.2</c:v>
                  </c:pt>
                  <c:pt idx="1775">
                    <c:v>33.37</c:v>
                  </c:pt>
                  <c:pt idx="1776">
                    <c:v>32.25</c:v>
                  </c:pt>
                  <c:pt idx="1777">
                    <c:v>33.25</c:v>
                  </c:pt>
                  <c:pt idx="1778">
                    <c:v>34.85</c:v>
                  </c:pt>
                  <c:pt idx="1779">
                    <c:v>33.02</c:v>
                  </c:pt>
                  <c:pt idx="1780">
                    <c:v>33.12</c:v>
                  </c:pt>
                  <c:pt idx="1781">
                    <c:v>35.57</c:v>
                  </c:pt>
                  <c:pt idx="1782">
                    <c:v>31.41</c:v>
                  </c:pt>
                  <c:pt idx="1783">
                    <c:v>34.23</c:v>
                  </c:pt>
                  <c:pt idx="1784">
                    <c:v>33.18</c:v>
                  </c:pt>
                  <c:pt idx="1785">
                    <c:v>32.53</c:v>
                  </c:pt>
                  <c:pt idx="1786">
                    <c:v>32.5</c:v>
                  </c:pt>
                  <c:pt idx="1787">
                    <c:v>33.42</c:v>
                  </c:pt>
                  <c:pt idx="1788">
                    <c:v>32.87</c:v>
                  </c:pt>
                  <c:pt idx="1789">
                    <c:v>31</c:v>
                  </c:pt>
                  <c:pt idx="1790">
                    <c:v>29.28</c:v>
                  </c:pt>
                  <c:pt idx="1791">
                    <c:v>31.45</c:v>
                  </c:pt>
                  <c:pt idx="1792">
                    <c:v>30.18</c:v>
                  </c:pt>
                  <c:pt idx="1793">
                    <c:v>31.48</c:v>
                  </c:pt>
                  <c:pt idx="1794">
                    <c:v>26.62</c:v>
                  </c:pt>
                  <c:pt idx="1795">
                    <c:v>31.22</c:v>
                  </c:pt>
                  <c:pt idx="1796">
                    <c:v>30.72</c:v>
                  </c:pt>
                  <c:pt idx="1797">
                    <c:v>36.65</c:v>
                  </c:pt>
                  <c:pt idx="1798">
                    <c:v>32.54</c:v>
                  </c:pt>
                  <c:pt idx="1799">
                    <c:v>32.67</c:v>
                  </c:pt>
                  <c:pt idx="1800">
                    <c:v>32.6</c:v>
                  </c:pt>
                  <c:pt idx="1801">
                    <c:v>35.6</c:v>
                  </c:pt>
                  <c:pt idx="1802">
                    <c:v>35.1</c:v>
                  </c:pt>
                  <c:pt idx="1803">
                    <c:v>33.85</c:v>
                  </c:pt>
                  <c:pt idx="1804">
                    <c:v>37.64</c:v>
                  </c:pt>
                  <c:pt idx="1805">
                    <c:v>39.42</c:v>
                  </c:pt>
                  <c:pt idx="1806">
                    <c:v>37.3</c:v>
                  </c:pt>
                  <c:pt idx="1807">
                    <c:v>39.08</c:v>
                  </c:pt>
                  <c:pt idx="1808">
                    <c:v>44.27</c:v>
                  </c:pt>
                  <c:pt idx="1809">
                    <c:v>35.07</c:v>
                  </c:pt>
                  <c:pt idx="1810">
                    <c:v>34.92</c:v>
                  </c:pt>
                  <c:pt idx="1811">
                    <c:v>36.24</c:v>
                  </c:pt>
                  <c:pt idx="1812">
                    <c:v>39.67</c:v>
                  </c:pt>
                  <c:pt idx="1813">
                    <c:v>36.51</c:v>
                  </c:pt>
                  <c:pt idx="1814">
                    <c:v>33.98</c:v>
                  </c:pt>
                  <c:pt idx="1815">
                    <c:v>33.58</c:v>
                  </c:pt>
                  <c:pt idx="1816">
                    <c:v>34.51</c:v>
                  </c:pt>
                  <c:pt idx="1817">
                    <c:v>33.62</c:v>
                  </c:pt>
                  <c:pt idx="1818">
                    <c:v>35.99</c:v>
                  </c:pt>
                  <c:pt idx="1819">
                    <c:v>30.68</c:v>
                  </c:pt>
                  <c:pt idx="1820">
                    <c:v>32.61</c:v>
                  </c:pt>
                  <c:pt idx="1821">
                    <c:v>36.51</c:v>
                  </c:pt>
                  <c:pt idx="1822">
                    <c:v>35.24</c:v>
                  </c:pt>
                  <c:pt idx="1823">
                    <c:v>33.74</c:v>
                  </c:pt>
                  <c:pt idx="1824">
                    <c:v>32.82</c:v>
                  </c:pt>
                  <c:pt idx="1825">
                    <c:v>32.58</c:v>
                  </c:pt>
                  <c:pt idx="1826">
                    <c:v>33.42</c:v>
                  </c:pt>
                  <c:pt idx="1827">
                    <c:v>31.96</c:v>
                  </c:pt>
                  <c:pt idx="1828">
                    <c:v>32.85</c:v>
                  </c:pt>
                  <c:pt idx="1829">
                    <c:v>33.02</c:v>
                  </c:pt>
                  <c:pt idx="1830">
                    <c:v>34.75</c:v>
                  </c:pt>
                  <c:pt idx="1831">
                    <c:v>33.62</c:v>
                  </c:pt>
                  <c:pt idx="1832">
                    <c:v>31.96</c:v>
                  </c:pt>
                  <c:pt idx="1833">
                    <c:v>32.85</c:v>
                  </c:pt>
                  <c:pt idx="1834">
                    <c:v>32.61</c:v>
                  </c:pt>
                  <c:pt idx="1835">
                    <c:v>33.33</c:v>
                  </c:pt>
                  <c:pt idx="1836">
                    <c:v>31.07</c:v>
                  </c:pt>
                  <c:pt idx="1837">
                    <c:v>32.08</c:v>
                  </c:pt>
                  <c:pt idx="1838">
                    <c:v>31.22</c:v>
                  </c:pt>
                  <c:pt idx="1839">
                    <c:v>29.53</c:v>
                  </c:pt>
                  <c:pt idx="1840">
                    <c:v>28.78</c:v>
                  </c:pt>
                  <c:pt idx="1841">
                    <c:v>27.54</c:v>
                  </c:pt>
                  <c:pt idx="1842">
                    <c:v>28.08</c:v>
                  </c:pt>
                  <c:pt idx="1843">
                    <c:v>25.57</c:v>
                  </c:pt>
                  <c:pt idx="1844">
                    <c:v>26.07</c:v>
                  </c:pt>
                  <c:pt idx="1845">
                    <c:v>26.01</c:v>
                  </c:pt>
                  <c:pt idx="1846">
                    <c:v>27.59</c:v>
                  </c:pt>
                  <c:pt idx="1847">
                    <c:v>27.31</c:v>
                  </c:pt>
                  <c:pt idx="1848">
                    <c:v>28.7</c:v>
                  </c:pt>
                  <c:pt idx="1849">
                    <c:v>29.48</c:v>
                  </c:pt>
                  <c:pt idx="1850">
                    <c:v>31.33</c:v>
                  </c:pt>
                  <c:pt idx="1851">
                    <c:v>31.92</c:v>
                  </c:pt>
                  <c:pt idx="1852">
                    <c:v>34.9</c:v>
                  </c:pt>
                  <c:pt idx="1853">
                    <c:v>31.6</c:v>
                  </c:pt>
                  <c:pt idx="1854">
                    <c:v>33.64</c:v>
                  </c:pt>
                  <c:pt idx="1855">
                    <c:v>37.69</c:v>
                  </c:pt>
                  <c:pt idx="1856">
                    <c:v>34.73</c:v>
                  </c:pt>
                  <c:pt idx="1857">
                    <c:v>38.07</c:v>
                  </c:pt>
                  <c:pt idx="1858">
                    <c:v>36.65</c:v>
                  </c:pt>
                  <c:pt idx="1859">
                    <c:v>36.08</c:v>
                  </c:pt>
                  <c:pt idx="1860">
                    <c:v>36.66</c:v>
                  </c:pt>
                  <c:pt idx="1861">
                    <c:v>39.16</c:v>
                  </c:pt>
                  <c:pt idx="1862">
                    <c:v>39.6</c:v>
                  </c:pt>
                  <c:pt idx="1863">
                    <c:v>37.65</c:v>
                  </c:pt>
                  <c:pt idx="1864">
                    <c:v>37.5</c:v>
                  </c:pt>
                  <c:pt idx="1865">
                    <c:v>40.28</c:v>
                  </c:pt>
                  <c:pt idx="1866">
                    <c:v>42.68</c:v>
                  </c:pt>
                  <c:pt idx="1867">
                    <c:v>37.77</c:v>
                  </c:pt>
                  <c:pt idx="1868">
                    <c:v>38.26</c:v>
                  </c:pt>
                  <c:pt idx="1869">
                    <c:v>38.6</c:v>
                  </c:pt>
                  <c:pt idx="1870">
                    <c:v>39.6</c:v>
                  </c:pt>
                  <c:pt idx="1871">
                    <c:v>40.46</c:v>
                  </c:pt>
                  <c:pt idx="1872">
                    <c:v>50.23</c:v>
                  </c:pt>
                  <c:pt idx="1873">
                    <c:v>36.85</c:v>
                  </c:pt>
                  <c:pt idx="1874">
                    <c:v>40.55</c:v>
                  </c:pt>
                  <c:pt idx="1875">
                    <c:v>33.79</c:v>
                  </c:pt>
                  <c:pt idx="1876">
                    <c:v>33.2</c:v>
                  </c:pt>
                  <c:pt idx="1877">
                    <c:v>31.45</c:v>
                  </c:pt>
                  <c:pt idx="1878">
                    <c:v>32.3</c:v>
                  </c:pt>
                  <c:pt idx="1879">
                    <c:v>36.9</c:v>
                  </c:pt>
                  <c:pt idx="1880">
                    <c:v>33.28</c:v>
                  </c:pt>
                  <c:pt idx="1881">
                    <c:v>34.18</c:v>
                  </c:pt>
                  <c:pt idx="1882">
                    <c:v>35.74</c:v>
                  </c:pt>
                  <c:pt idx="1883">
                    <c:v>34.31</c:v>
                  </c:pt>
                  <c:pt idx="1884">
                    <c:v>32.28</c:v>
                  </c:pt>
                  <c:pt idx="1885">
                    <c:v>34.45</c:v>
                  </c:pt>
                  <c:pt idx="1886">
                    <c:v>33.52</c:v>
                  </c:pt>
                  <c:pt idx="1887">
                    <c:v>37.58</c:v>
                  </c:pt>
                  <c:pt idx="1888">
                    <c:v>33.07</c:v>
                  </c:pt>
                  <c:pt idx="1889">
                    <c:v>34.34</c:v>
                  </c:pt>
                  <c:pt idx="1890">
                    <c:v>32.36</c:v>
                  </c:pt>
                  <c:pt idx="1891">
                    <c:v>33.21</c:v>
                  </c:pt>
                  <c:pt idx="1892">
                    <c:v>34.39</c:v>
                  </c:pt>
                  <c:pt idx="1893">
                    <c:v>35.21</c:v>
                  </c:pt>
                  <c:pt idx="1894">
                    <c:v>33.74</c:v>
                  </c:pt>
                  <c:pt idx="1895">
                    <c:v>34.11</c:v>
                  </c:pt>
                  <c:pt idx="1896">
                    <c:v>31.95</c:v>
                  </c:pt>
                  <c:pt idx="1897">
                    <c:v>33.31</c:v>
                  </c:pt>
                  <c:pt idx="1898">
                    <c:v>33.34</c:v>
                  </c:pt>
                  <c:pt idx="1899">
                    <c:v>33.32</c:v>
                  </c:pt>
                  <c:pt idx="1900">
                    <c:v>31.93</c:v>
                  </c:pt>
                  <c:pt idx="1901">
                    <c:v>33.05</c:v>
                  </c:pt>
                  <c:pt idx="1902">
                    <c:v>32.98</c:v>
                  </c:pt>
                  <c:pt idx="1903">
                    <c:v>31.52</c:v>
                  </c:pt>
                  <c:pt idx="1904">
                    <c:v>33.25</c:v>
                  </c:pt>
                  <c:pt idx="1905">
                    <c:v>36.06</c:v>
                  </c:pt>
                  <c:pt idx="1906">
                    <c:v>32.88</c:v>
                  </c:pt>
                  <c:pt idx="1907">
                    <c:v>33.7</c:v>
                  </c:pt>
                  <c:pt idx="1908">
                    <c:v>33.11</c:v>
                  </c:pt>
                  <c:pt idx="1909">
                    <c:v>34.39</c:v>
                  </c:pt>
                  <c:pt idx="1910">
                    <c:v>33.86</c:v>
                  </c:pt>
                  <c:pt idx="1911">
                    <c:v>33.22</c:v>
                  </c:pt>
                  <c:pt idx="1912">
                    <c:v>33.08</c:v>
                  </c:pt>
                  <c:pt idx="1913">
                    <c:v>33.05</c:v>
                  </c:pt>
                  <c:pt idx="1914">
                    <c:v>32.51</c:v>
                  </c:pt>
                  <c:pt idx="1915">
                    <c:v>33.56</c:v>
                  </c:pt>
                  <c:pt idx="1916">
                    <c:v>29.58</c:v>
                  </c:pt>
                  <c:pt idx="1917">
                    <c:v>27.52</c:v>
                  </c:pt>
                  <c:pt idx="1918">
                    <c:v>31.6</c:v>
                  </c:pt>
                  <c:pt idx="1919">
                    <c:v>31.48</c:v>
                  </c:pt>
                  <c:pt idx="1920">
                    <c:v>33.66</c:v>
                  </c:pt>
                  <c:pt idx="1921">
                    <c:v>37.41</c:v>
                  </c:pt>
                  <c:pt idx="1922">
                    <c:v>33.16</c:v>
                  </c:pt>
                  <c:pt idx="1923">
                    <c:v>33.93</c:v>
                  </c:pt>
                  <c:pt idx="1924">
                    <c:v>28.82</c:v>
                  </c:pt>
                  <c:pt idx="1925">
                    <c:v>34.29</c:v>
                  </c:pt>
                  <c:pt idx="1926">
                    <c:v>32.14</c:v>
                  </c:pt>
                  <c:pt idx="1927">
                    <c:v>32.58</c:v>
                  </c:pt>
                  <c:pt idx="1928">
                    <c:v>32.86</c:v>
                  </c:pt>
                  <c:pt idx="1929">
                    <c:v>32.39</c:v>
                  </c:pt>
                  <c:pt idx="1930">
                    <c:v>33.42</c:v>
                  </c:pt>
                  <c:pt idx="1931">
                    <c:v>32.2</c:v>
                  </c:pt>
                  <c:pt idx="1932">
                    <c:v>32.51</c:v>
                  </c:pt>
                  <c:pt idx="1933">
                    <c:v>34.03</c:v>
                  </c:pt>
                  <c:pt idx="1934">
                    <c:v>35.41</c:v>
                  </c:pt>
                  <c:pt idx="1935">
                    <c:v>31.45</c:v>
                  </c:pt>
                  <c:pt idx="1936">
                    <c:v>32.7</c:v>
                  </c:pt>
                  <c:pt idx="1937">
                    <c:v>30.53</c:v>
                  </c:pt>
                  <c:pt idx="1938">
                    <c:v>31.27</c:v>
                  </c:pt>
                  <c:pt idx="1939">
                    <c:v>29.11</c:v>
                  </c:pt>
                  <c:pt idx="1940">
                    <c:v>30.15</c:v>
                  </c:pt>
                  <c:pt idx="1941">
                    <c:v>31.75</c:v>
                  </c:pt>
                  <c:pt idx="1942">
                    <c:v>33.02</c:v>
                  </c:pt>
                  <c:pt idx="1943">
                    <c:v>30.17</c:v>
                  </c:pt>
                  <c:pt idx="1944">
                    <c:v>27.43</c:v>
                  </c:pt>
                  <c:pt idx="1945">
                    <c:v>27.97</c:v>
                  </c:pt>
                  <c:pt idx="1946">
                    <c:v>30.27</c:v>
                  </c:pt>
                  <c:pt idx="1947">
                    <c:v>29.34</c:v>
                  </c:pt>
                  <c:pt idx="1948">
                    <c:v>29.52</c:v>
                  </c:pt>
                  <c:pt idx="1949">
                    <c:v>29.49</c:v>
                  </c:pt>
                  <c:pt idx="1950">
                    <c:v>29.87</c:v>
                  </c:pt>
                  <c:pt idx="1951">
                    <c:v>30.56</c:v>
                  </c:pt>
                  <c:pt idx="1952">
                    <c:v>30.75</c:v>
                  </c:pt>
                  <c:pt idx="1953">
                    <c:v>30.17</c:v>
                  </c:pt>
                  <c:pt idx="1954">
                    <c:v>31.58</c:v>
                  </c:pt>
                  <c:pt idx="1955">
                    <c:v>30.41</c:v>
                  </c:pt>
                  <c:pt idx="1956">
                    <c:v>28.49</c:v>
                  </c:pt>
                  <c:pt idx="1957">
                    <c:v>30.42</c:v>
                  </c:pt>
                  <c:pt idx="1958">
                    <c:v>29.68</c:v>
                  </c:pt>
                  <c:pt idx="1959">
                    <c:v>29.5</c:v>
                  </c:pt>
                  <c:pt idx="1960">
                    <c:v>29.56</c:v>
                  </c:pt>
                  <c:pt idx="1961">
                    <c:v>30.95</c:v>
                  </c:pt>
                  <c:pt idx="1962">
                    <c:v>31.42</c:v>
                  </c:pt>
                  <c:pt idx="1963">
                    <c:v>30.32</c:v>
                  </c:pt>
                  <c:pt idx="1964">
                    <c:v>31.7</c:v>
                  </c:pt>
                  <c:pt idx="1965">
                    <c:v>31.22</c:v>
                  </c:pt>
                  <c:pt idx="1966">
                    <c:v>30.6</c:v>
                  </c:pt>
                  <c:pt idx="1967">
                    <c:v>30.43</c:v>
                  </c:pt>
                  <c:pt idx="1968">
                    <c:v>30</c:v>
                  </c:pt>
                  <c:pt idx="1969">
                    <c:v>30.04</c:v>
                  </c:pt>
                  <c:pt idx="1970">
                    <c:v>29.32</c:v>
                  </c:pt>
                  <c:pt idx="1971">
                    <c:v>30.01</c:v>
                  </c:pt>
                  <c:pt idx="1972">
                    <c:v>33.58</c:v>
                  </c:pt>
                  <c:pt idx="1973">
                    <c:v>33.44</c:v>
                  </c:pt>
                  <c:pt idx="1974">
                    <c:v>32.25</c:v>
                  </c:pt>
                  <c:pt idx="1975">
                    <c:v>30.6</c:v>
                  </c:pt>
                  <c:pt idx="1976">
                    <c:v>30.07</c:v>
                  </c:pt>
                  <c:pt idx="1977">
                    <c:v>30.88</c:v>
                  </c:pt>
                  <c:pt idx="1978">
                    <c:v>30.7</c:v>
                  </c:pt>
                  <c:pt idx="1979">
                    <c:v>32.04</c:v>
                  </c:pt>
                  <c:pt idx="1980">
                    <c:v>34.51</c:v>
                  </c:pt>
                  <c:pt idx="1981">
                    <c:v>37.94</c:v>
                  </c:pt>
                  <c:pt idx="1982">
                    <c:v>35.37</c:v>
                  </c:pt>
                  <c:pt idx="1983">
                    <c:v>35.17</c:v>
                  </c:pt>
                  <c:pt idx="1984">
                    <c:v>36.06</c:v>
                  </c:pt>
                  <c:pt idx="1985">
                    <c:v>33.06</c:v>
                  </c:pt>
                  <c:pt idx="1986">
                    <c:v>33.08</c:v>
                  </c:pt>
                  <c:pt idx="1987">
                    <c:v>31.02</c:v>
                  </c:pt>
                  <c:pt idx="1988">
                    <c:v>31.93</c:v>
                  </c:pt>
                  <c:pt idx="1989">
                    <c:v>30.42</c:v>
                  </c:pt>
                  <c:pt idx="1990">
                    <c:v>31.68</c:v>
                  </c:pt>
                  <c:pt idx="1991">
                    <c:v>31.33</c:v>
                  </c:pt>
                  <c:pt idx="1992">
                    <c:v>32.1</c:v>
                  </c:pt>
                  <c:pt idx="1993">
                    <c:v>32.47</c:v>
                  </c:pt>
                  <c:pt idx="1994">
                    <c:v>33.67</c:v>
                  </c:pt>
                  <c:pt idx="1995">
                    <c:v>32.01</c:v>
                  </c:pt>
                  <c:pt idx="1996">
                    <c:v>31.34</c:v>
                  </c:pt>
                  <c:pt idx="1997">
                    <c:v>33.55</c:v>
                  </c:pt>
                  <c:pt idx="1998">
                    <c:v>32.04</c:v>
                  </c:pt>
                  <c:pt idx="1999">
                    <c:v>33.91</c:v>
                  </c:pt>
                  <c:pt idx="2000">
                    <c:v>32.85</c:v>
                  </c:pt>
                  <c:pt idx="2001">
                    <c:v>33.87</c:v>
                  </c:pt>
                  <c:pt idx="2002">
                    <c:v>33.15</c:v>
                  </c:pt>
                  <c:pt idx="2003">
                    <c:v>33.02</c:v>
                  </c:pt>
                  <c:pt idx="2004">
                    <c:v>32.66</c:v>
                  </c:pt>
                  <c:pt idx="2005">
                    <c:v>32.78</c:v>
                  </c:pt>
                  <c:pt idx="2006">
                    <c:v>32.3</c:v>
                  </c:pt>
                  <c:pt idx="2007">
                    <c:v>33.04</c:v>
                  </c:pt>
                  <c:pt idx="2008">
                    <c:v>32.43</c:v>
                  </c:pt>
                  <c:pt idx="2009">
                    <c:v>31.78</c:v>
                  </c:pt>
                  <c:pt idx="2010">
                    <c:v>32.33</c:v>
                  </c:pt>
                  <c:pt idx="2011">
                    <c:v>26.43</c:v>
                  </c:pt>
                  <c:pt idx="2012">
                    <c:v>32.9</c:v>
                  </c:pt>
                  <c:pt idx="2013">
                    <c:v>37.17</c:v>
                  </c:pt>
                  <c:pt idx="2014">
                    <c:v>31.86</c:v>
                  </c:pt>
                  <c:pt idx="2015">
                    <c:v>33.07</c:v>
                  </c:pt>
                  <c:pt idx="2016">
                    <c:v>33.99</c:v>
                  </c:pt>
                  <c:pt idx="2017">
                    <c:v>32.35</c:v>
                  </c:pt>
                  <c:pt idx="2018">
                    <c:v>32.7</c:v>
                  </c:pt>
                  <c:pt idx="2019">
                    <c:v>32.06</c:v>
                  </c:pt>
                  <c:pt idx="2020">
                    <c:v>32.64</c:v>
                  </c:pt>
                  <c:pt idx="2021">
                    <c:v>31.39</c:v>
                  </c:pt>
                  <c:pt idx="2022">
                    <c:v>31.64</c:v>
                  </c:pt>
                  <c:pt idx="2023">
                    <c:v>31.42</c:v>
                  </c:pt>
                  <c:pt idx="2024">
                    <c:v>30.66</c:v>
                  </c:pt>
                  <c:pt idx="2025">
                    <c:v>29.93</c:v>
                  </c:pt>
                  <c:pt idx="2026">
                    <c:v>30.22</c:v>
                  </c:pt>
                  <c:pt idx="2027">
                    <c:v>30.95</c:v>
                  </c:pt>
                  <c:pt idx="2028">
                    <c:v>31.64</c:v>
                  </c:pt>
                  <c:pt idx="2029">
                    <c:v>32.17</c:v>
                  </c:pt>
                  <c:pt idx="2030">
                    <c:v>33.37</c:v>
                  </c:pt>
                  <c:pt idx="2031">
                    <c:v>31.82</c:v>
                  </c:pt>
                  <c:pt idx="2032">
                    <c:v>31.56</c:v>
                  </c:pt>
                  <c:pt idx="2033">
                    <c:v>31.19</c:v>
                  </c:pt>
                  <c:pt idx="2034">
                    <c:v>33.53</c:v>
                  </c:pt>
                  <c:pt idx="2035">
                    <c:v>32.43</c:v>
                  </c:pt>
                  <c:pt idx="2036">
                    <c:v>33.73</c:v>
                  </c:pt>
                  <c:pt idx="2037">
                    <c:v>35.23</c:v>
                  </c:pt>
                  <c:pt idx="2038">
                    <c:v>33.28</c:v>
                  </c:pt>
                  <c:pt idx="2039">
                    <c:v>32.46</c:v>
                  </c:pt>
                  <c:pt idx="2040">
                    <c:v>33.7</c:v>
                  </c:pt>
                  <c:pt idx="2041">
                    <c:v>33.4</c:v>
                  </c:pt>
                  <c:pt idx="2042">
                    <c:v>32.01</c:v>
                  </c:pt>
                  <c:pt idx="2043">
                    <c:v>31.76</c:v>
                  </c:pt>
                  <c:pt idx="2044">
                    <c:v>32.42</c:v>
                  </c:pt>
                  <c:pt idx="2045">
                    <c:v>33.87</c:v>
                  </c:pt>
                  <c:pt idx="2046">
                    <c:v>32.59</c:v>
                  </c:pt>
                  <c:pt idx="2047">
                    <c:v>32.75</c:v>
                  </c:pt>
                  <c:pt idx="2048">
                    <c:v>33.61</c:v>
                  </c:pt>
                  <c:pt idx="2049">
                    <c:v>32</c:v>
                  </c:pt>
                  <c:pt idx="2050">
                    <c:v>31</c:v>
                  </c:pt>
                  <c:pt idx="2051">
                    <c:v>31.53</c:v>
                  </c:pt>
                  <c:pt idx="2052">
                    <c:v>30.97</c:v>
                  </c:pt>
                  <c:pt idx="2053">
                    <c:v>32.14</c:v>
                  </c:pt>
                  <c:pt idx="2054">
                    <c:v>31.42</c:v>
                  </c:pt>
                  <c:pt idx="2055">
                    <c:v>32.09</c:v>
                  </c:pt>
                  <c:pt idx="2056">
                    <c:v>31.48</c:v>
                  </c:pt>
                  <c:pt idx="2057">
                    <c:v>30.63</c:v>
                  </c:pt>
                  <c:pt idx="2058">
                    <c:v>29.55</c:v>
                  </c:pt>
                  <c:pt idx="2059">
                    <c:v>30.19</c:v>
                  </c:pt>
                  <c:pt idx="2060">
                    <c:v>30.17</c:v>
                  </c:pt>
                  <c:pt idx="2061">
                    <c:v>29.8</c:v>
                  </c:pt>
                  <c:pt idx="2062">
                    <c:v>29.86</c:v>
                  </c:pt>
                  <c:pt idx="2063">
                    <c:v>28.86</c:v>
                  </c:pt>
                  <c:pt idx="2064">
                    <c:v>29.69</c:v>
                  </c:pt>
                  <c:pt idx="2065">
                    <c:v>29.4</c:v>
                  </c:pt>
                  <c:pt idx="2066">
                    <c:v>29.98</c:v>
                  </c:pt>
                  <c:pt idx="2067">
                    <c:v>30.05</c:v>
                  </c:pt>
                  <c:pt idx="2068">
                    <c:v>28.39</c:v>
                  </c:pt>
                  <c:pt idx="2069">
                    <c:v>28.08</c:v>
                  </c:pt>
                  <c:pt idx="2070">
                    <c:v>29.51</c:v>
                  </c:pt>
                  <c:pt idx="2071">
                    <c:v>29.01</c:v>
                  </c:pt>
                  <c:pt idx="2072">
                    <c:v>28.94</c:v>
                  </c:pt>
                  <c:pt idx="2073">
                    <c:v>31.46</c:v>
                  </c:pt>
                  <c:pt idx="2074">
                    <c:v>30.45</c:v>
                  </c:pt>
                  <c:pt idx="2075">
                    <c:v>29.98</c:v>
                  </c:pt>
                  <c:pt idx="2076">
                    <c:v>30.96</c:v>
                  </c:pt>
                  <c:pt idx="2077">
                    <c:v>30.95</c:v>
                  </c:pt>
                  <c:pt idx="2078">
                    <c:v>32.22</c:v>
                  </c:pt>
                  <c:pt idx="2079">
                    <c:v>32.88</c:v>
                  </c:pt>
                  <c:pt idx="2080">
                    <c:v>31.87</c:v>
                  </c:pt>
                  <c:pt idx="2081">
                    <c:v>32.69</c:v>
                  </c:pt>
                  <c:pt idx="2082">
                    <c:v>35.15</c:v>
                  </c:pt>
                  <c:pt idx="2083">
                    <c:v>32.2</c:v>
                  </c:pt>
                  <c:pt idx="2084">
                    <c:v>33.19</c:v>
                  </c:pt>
                  <c:pt idx="2085">
                    <c:v>34.02</c:v>
                  </c:pt>
                  <c:pt idx="2086">
                    <c:v>33.93</c:v>
                  </c:pt>
                  <c:pt idx="2087">
                    <c:v>33.37</c:v>
                  </c:pt>
                  <c:pt idx="2088">
                    <c:v>33.6</c:v>
                  </c:pt>
                  <c:pt idx="2089">
                    <c:v>33.28</c:v>
                  </c:pt>
                  <c:pt idx="2090">
                    <c:v>31.73</c:v>
                  </c:pt>
                  <c:pt idx="2091">
                    <c:v>30.97</c:v>
                  </c:pt>
                  <c:pt idx="2092">
                    <c:v>30.71</c:v>
                  </c:pt>
                  <c:pt idx="2093">
                    <c:v>30.22</c:v>
                  </c:pt>
                  <c:pt idx="2094">
                    <c:v>31.16</c:v>
                  </c:pt>
                  <c:pt idx="2095">
                    <c:v>30.97</c:v>
                  </c:pt>
                  <c:pt idx="2096">
                    <c:v>31.16</c:v>
                  </c:pt>
                  <c:pt idx="2097">
                    <c:v>30.79</c:v>
                  </c:pt>
                  <c:pt idx="2098">
                    <c:v>30.6</c:v>
                  </c:pt>
                  <c:pt idx="2099">
                    <c:v>30.92</c:v>
                  </c:pt>
                  <c:pt idx="2100">
                    <c:v>30.31</c:v>
                  </c:pt>
                  <c:pt idx="2101">
                    <c:v>31.16</c:v>
                  </c:pt>
                  <c:pt idx="2102">
                    <c:v>31.38</c:v>
                  </c:pt>
                  <c:pt idx="2103">
                    <c:v>31.95</c:v>
                  </c:pt>
                  <c:pt idx="2104">
                    <c:v>30.57</c:v>
                  </c:pt>
                  <c:pt idx="2105">
                    <c:v>31.05</c:v>
                  </c:pt>
                  <c:pt idx="2106">
                    <c:v>30.19</c:v>
                  </c:pt>
                  <c:pt idx="2107">
                    <c:v>29.92</c:v>
                  </c:pt>
                  <c:pt idx="2108">
                    <c:v>30.8</c:v>
                  </c:pt>
                  <c:pt idx="2109">
                    <c:v>31.09</c:v>
                  </c:pt>
                  <c:pt idx="2110">
                    <c:v>31.06</c:v>
                  </c:pt>
                  <c:pt idx="2111">
                    <c:v>31.62</c:v>
                  </c:pt>
                  <c:pt idx="2112">
                    <c:v>31.09</c:v>
                  </c:pt>
                  <c:pt idx="2113">
                    <c:v>30.6</c:v>
                  </c:pt>
                  <c:pt idx="2114">
                    <c:v>31.36</c:v>
                  </c:pt>
                  <c:pt idx="2115">
                    <c:v>30.12</c:v>
                  </c:pt>
                  <c:pt idx="2116">
                    <c:v>32.09</c:v>
                  </c:pt>
                  <c:pt idx="2117">
                    <c:v>31.76</c:v>
                  </c:pt>
                  <c:pt idx="2118">
                    <c:v>31.85</c:v>
                  </c:pt>
                  <c:pt idx="2119">
                    <c:v>31.51</c:v>
                  </c:pt>
                  <c:pt idx="2120">
                    <c:v>33.41</c:v>
                  </c:pt>
                  <c:pt idx="2121">
                    <c:v>35.64</c:v>
                  </c:pt>
                  <c:pt idx="2122">
                    <c:v>38.37</c:v>
                  </c:pt>
                  <c:pt idx="2123">
                    <c:v>35.53</c:v>
                  </c:pt>
                  <c:pt idx="2124">
                    <c:v>36.83</c:v>
                  </c:pt>
                  <c:pt idx="2125">
                    <c:v>37.6</c:v>
                  </c:pt>
                  <c:pt idx="2126">
                    <c:v>37.17</c:v>
                  </c:pt>
                  <c:pt idx="2127">
                    <c:v>37.69</c:v>
                  </c:pt>
                  <c:pt idx="2128">
                    <c:v>37.33</c:v>
                  </c:pt>
                  <c:pt idx="2129">
                    <c:v>36.24</c:v>
                  </c:pt>
                  <c:pt idx="2130">
                    <c:v>34.06</c:v>
                  </c:pt>
                  <c:pt idx="2131">
                    <c:v>31.43</c:v>
                  </c:pt>
                  <c:pt idx="2132">
                    <c:v>35.3</c:v>
                  </c:pt>
                  <c:pt idx="2133">
                    <c:v>34.29</c:v>
                  </c:pt>
                  <c:pt idx="2134">
                    <c:v>34.23</c:v>
                  </c:pt>
                  <c:pt idx="2135">
                    <c:v>33.26</c:v>
                  </c:pt>
                  <c:pt idx="2136">
                    <c:v>32.15</c:v>
                  </c:pt>
                  <c:pt idx="2137">
                    <c:v>33.17</c:v>
                  </c:pt>
                  <c:pt idx="2138">
                    <c:v>30.46</c:v>
                  </c:pt>
                  <c:pt idx="2139">
                    <c:v>34.22</c:v>
                  </c:pt>
                  <c:pt idx="2140">
                    <c:v>34.77</c:v>
                  </c:pt>
                  <c:pt idx="2141">
                    <c:v>34.9</c:v>
                  </c:pt>
                  <c:pt idx="2142">
                    <c:v>34.34</c:v>
                  </c:pt>
                  <c:pt idx="2143">
                    <c:v>34.25</c:v>
                  </c:pt>
                  <c:pt idx="2144">
                    <c:v>33.99</c:v>
                  </c:pt>
                  <c:pt idx="2145">
                    <c:v>33.87</c:v>
                  </c:pt>
                  <c:pt idx="2146">
                    <c:v>32.75</c:v>
                  </c:pt>
                  <c:pt idx="2147">
                    <c:v>32.56</c:v>
                  </c:pt>
                  <c:pt idx="2148">
                    <c:v>32.32</c:v>
                  </c:pt>
                  <c:pt idx="2149">
                    <c:v>32.98</c:v>
                  </c:pt>
                  <c:pt idx="2150">
                    <c:v>35.47</c:v>
                  </c:pt>
                  <c:pt idx="2151">
                    <c:v>33.39</c:v>
                  </c:pt>
                  <c:pt idx="2152">
                    <c:v>33.09</c:v>
                  </c:pt>
                  <c:pt idx="2153">
                    <c:v>33.1</c:v>
                  </c:pt>
                  <c:pt idx="2154">
                    <c:v>32.24</c:v>
                  </c:pt>
                  <c:pt idx="2155">
                    <c:v>32.73</c:v>
                  </c:pt>
                  <c:pt idx="2156">
                    <c:v>33.44</c:v>
                  </c:pt>
                  <c:pt idx="2157">
                    <c:v>33.89</c:v>
                  </c:pt>
                  <c:pt idx="2158">
                    <c:v>33.78</c:v>
                  </c:pt>
                  <c:pt idx="2159">
                    <c:v>44.39</c:v>
                  </c:pt>
                  <c:pt idx="2160">
                    <c:v>33.11</c:v>
                  </c:pt>
                  <c:pt idx="2161">
                    <c:v>33.01</c:v>
                  </c:pt>
                  <c:pt idx="2162">
                    <c:v>35.5</c:v>
                  </c:pt>
                  <c:pt idx="2163">
                    <c:v>33.4</c:v>
                  </c:pt>
                  <c:pt idx="2164">
                    <c:v>36.53</c:v>
                  </c:pt>
                  <c:pt idx="2165">
                    <c:v>32.77</c:v>
                  </c:pt>
                  <c:pt idx="2166">
                    <c:v>33.32</c:v>
                  </c:pt>
                  <c:pt idx="2167">
                    <c:v>36.39</c:v>
                  </c:pt>
                  <c:pt idx="2168">
                    <c:v>35.39</c:v>
                  </c:pt>
                  <c:pt idx="2169">
                    <c:v>36.63</c:v>
                  </c:pt>
                  <c:pt idx="2170">
                    <c:v>35.08</c:v>
                  </c:pt>
                  <c:pt idx="2171">
                    <c:v>33.83</c:v>
                  </c:pt>
                  <c:pt idx="2172">
                    <c:v>33.42</c:v>
                  </c:pt>
                  <c:pt idx="2173">
                    <c:v>33.04</c:v>
                  </c:pt>
                  <c:pt idx="2174">
                    <c:v>36.16</c:v>
                  </c:pt>
                  <c:pt idx="2175">
                    <c:v>41.27</c:v>
                  </c:pt>
                  <c:pt idx="2176">
                    <c:v>36.51</c:v>
                  </c:pt>
                  <c:pt idx="2177">
                    <c:v>35.18</c:v>
                  </c:pt>
                  <c:pt idx="2178">
                    <c:v>32.59</c:v>
                  </c:pt>
                  <c:pt idx="2179">
                    <c:v>33.75</c:v>
                  </c:pt>
                  <c:pt idx="2180">
                    <c:v>33.25</c:v>
                  </c:pt>
                  <c:pt idx="2181">
                    <c:v>33.4</c:v>
                  </c:pt>
                  <c:pt idx="2182">
                    <c:v>31.52</c:v>
                  </c:pt>
                  <c:pt idx="2183">
                    <c:v>32.3</c:v>
                  </c:pt>
                  <c:pt idx="2184">
                    <c:v>32.67</c:v>
                  </c:pt>
                  <c:pt idx="2185">
                    <c:v>35.3</c:v>
                  </c:pt>
                  <c:pt idx="2186">
                    <c:v>32.14</c:v>
                  </c:pt>
                  <c:pt idx="2187">
                    <c:v>34.7</c:v>
                  </c:pt>
                  <c:pt idx="2188">
                    <c:v>33.42</c:v>
                  </c:pt>
                  <c:pt idx="2189">
                    <c:v>35.66</c:v>
                  </c:pt>
                  <c:pt idx="2190">
                    <c:v>34.26</c:v>
                  </c:pt>
                  <c:pt idx="2191">
                    <c:v>34.66</c:v>
                  </c:pt>
                  <c:pt idx="2192">
                    <c:v>34.69</c:v>
                  </c:pt>
                  <c:pt idx="2193">
                    <c:v>35.28</c:v>
                  </c:pt>
                  <c:pt idx="2194">
                    <c:v>35</c:v>
                  </c:pt>
                  <c:pt idx="2195">
                    <c:v>32.63</c:v>
                  </c:pt>
                  <c:pt idx="2196">
                    <c:v>33.2</c:v>
                  </c:pt>
                  <c:pt idx="2197">
                    <c:v>35.02</c:v>
                  </c:pt>
                  <c:pt idx="2198">
                    <c:v>34.09</c:v>
                  </c:pt>
                  <c:pt idx="2199">
                    <c:v>34.15</c:v>
                  </c:pt>
                  <c:pt idx="2200">
                    <c:v>34</c:v>
                  </c:pt>
                  <c:pt idx="2201">
                    <c:v>33.84</c:v>
                  </c:pt>
                  <c:pt idx="2202">
                    <c:v>33.43</c:v>
                  </c:pt>
                  <c:pt idx="2203">
                    <c:v>33.4</c:v>
                  </c:pt>
                  <c:pt idx="2204">
                    <c:v>33.99</c:v>
                  </c:pt>
                  <c:pt idx="2205">
                    <c:v>32.66</c:v>
                  </c:pt>
                  <c:pt idx="2206">
                    <c:v>31.72</c:v>
                  </c:pt>
                  <c:pt idx="2207">
                    <c:v>31.28</c:v>
                  </c:pt>
                  <c:pt idx="2208">
                    <c:v>32.22</c:v>
                  </c:pt>
                  <c:pt idx="2209">
                    <c:v>27.82</c:v>
                  </c:pt>
                  <c:pt idx="2210">
                    <c:v>33.84</c:v>
                  </c:pt>
                  <c:pt idx="2211">
                    <c:v>32.43</c:v>
                  </c:pt>
                  <c:pt idx="2212">
                    <c:v>33.38</c:v>
                  </c:pt>
                  <c:pt idx="2213">
                    <c:v>32.69</c:v>
                  </c:pt>
                  <c:pt idx="2214">
                    <c:v>33.13</c:v>
                  </c:pt>
                  <c:pt idx="2215">
                    <c:v>33.21</c:v>
                  </c:pt>
                  <c:pt idx="2216">
                    <c:v>32.74</c:v>
                  </c:pt>
                  <c:pt idx="2217">
                    <c:v>33.45</c:v>
                  </c:pt>
                  <c:pt idx="2218">
                    <c:v>29.16</c:v>
                  </c:pt>
                  <c:pt idx="2219">
                    <c:v>33.43</c:v>
                  </c:pt>
                  <c:pt idx="2220">
                    <c:v>32.27</c:v>
                  </c:pt>
                  <c:pt idx="2221">
                    <c:v>32.52</c:v>
                  </c:pt>
                  <c:pt idx="2222">
                    <c:v>31.06</c:v>
                  </c:pt>
                  <c:pt idx="2223">
                    <c:v>31.32</c:v>
                  </c:pt>
                  <c:pt idx="2224">
                    <c:v>31.62</c:v>
                  </c:pt>
                  <c:pt idx="2225">
                    <c:v>31.7</c:v>
                  </c:pt>
                  <c:pt idx="2226">
                    <c:v>32.15</c:v>
                  </c:pt>
                  <c:pt idx="2227">
                    <c:v>31.83</c:v>
                  </c:pt>
                  <c:pt idx="2228">
                    <c:v>31.97</c:v>
                  </c:pt>
                  <c:pt idx="2229">
                    <c:v>31.84</c:v>
                  </c:pt>
                  <c:pt idx="2230">
                    <c:v>30.83</c:v>
                  </c:pt>
                  <c:pt idx="2231">
                    <c:v>31.17</c:v>
                  </c:pt>
                  <c:pt idx="2232">
                    <c:v>31.08</c:v>
                  </c:pt>
                  <c:pt idx="2233">
                    <c:v>31.99</c:v>
                  </c:pt>
                  <c:pt idx="2234">
                    <c:v>32.2</c:v>
                  </c:pt>
                  <c:pt idx="2235">
                    <c:v>31.61</c:v>
                  </c:pt>
                  <c:pt idx="2236">
                    <c:v>32.02</c:v>
                  </c:pt>
                  <c:pt idx="2237">
                    <c:v>32.26</c:v>
                  </c:pt>
                  <c:pt idx="2238">
                    <c:v>30.76</c:v>
                  </c:pt>
                  <c:pt idx="2239">
                    <c:v>29.81</c:v>
                  </c:pt>
                  <c:pt idx="2240">
                    <c:v>30.93</c:v>
                  </c:pt>
                  <c:pt idx="2241">
                    <c:v>31.26</c:v>
                  </c:pt>
                  <c:pt idx="2242">
                    <c:v>30.24</c:v>
                  </c:pt>
                  <c:pt idx="2243">
                    <c:v>30.22</c:v>
                  </c:pt>
                  <c:pt idx="2244">
                    <c:v>32.45</c:v>
                  </c:pt>
                  <c:pt idx="2245">
                    <c:v>31.54</c:v>
                  </c:pt>
                  <c:pt idx="2246">
                    <c:v>31.25</c:v>
                  </c:pt>
                  <c:pt idx="2247">
                    <c:v>31.41</c:v>
                  </c:pt>
                  <c:pt idx="2248">
                    <c:v>31.88</c:v>
                  </c:pt>
                  <c:pt idx="2249">
                    <c:v>31.83</c:v>
                  </c:pt>
                  <c:pt idx="2250">
                    <c:v>33.6</c:v>
                  </c:pt>
                  <c:pt idx="2251">
                    <c:v>32.28</c:v>
                  </c:pt>
                  <c:pt idx="2252">
                    <c:v>32.56</c:v>
                  </c:pt>
                  <c:pt idx="2253">
                    <c:v>32.97</c:v>
                  </c:pt>
                  <c:pt idx="2254">
                    <c:v>33.99</c:v>
                  </c:pt>
                  <c:pt idx="2255">
                    <c:v>32.97</c:v>
                  </c:pt>
                  <c:pt idx="2256">
                    <c:v>31.51</c:v>
                  </c:pt>
                  <c:pt idx="2257">
                    <c:v>30.92</c:v>
                  </c:pt>
                  <c:pt idx="2258">
                    <c:v>31.73</c:v>
                  </c:pt>
                  <c:pt idx="2259">
                    <c:v>31.71</c:v>
                  </c:pt>
                  <c:pt idx="2260">
                    <c:v>31.87</c:v>
                  </c:pt>
                  <c:pt idx="2261">
                    <c:v>30.86</c:v>
                  </c:pt>
                  <c:pt idx="2262">
                    <c:v>31.73</c:v>
                  </c:pt>
                  <c:pt idx="2263">
                    <c:v>32</c:v>
                  </c:pt>
                  <c:pt idx="2264">
                    <c:v>31.67</c:v>
                  </c:pt>
                  <c:pt idx="2265">
                    <c:v>31.38</c:v>
                  </c:pt>
                  <c:pt idx="2266">
                    <c:v>31.19</c:v>
                  </c:pt>
                  <c:pt idx="2267">
                    <c:v>30.92</c:v>
                  </c:pt>
                  <c:pt idx="2268">
                    <c:v>30.67</c:v>
                  </c:pt>
                  <c:pt idx="2269">
                    <c:v>31.21</c:v>
                  </c:pt>
                  <c:pt idx="2270">
                    <c:v>30.54</c:v>
                  </c:pt>
                  <c:pt idx="2271">
                    <c:v>29.82</c:v>
                  </c:pt>
                  <c:pt idx="2272">
                    <c:v>28.79</c:v>
                  </c:pt>
                  <c:pt idx="2273">
                    <c:v>33.15</c:v>
                  </c:pt>
                  <c:pt idx="2274">
                    <c:v>31.69</c:v>
                  </c:pt>
                  <c:pt idx="2275">
                    <c:v>29.96</c:v>
                  </c:pt>
                  <c:pt idx="2276">
                    <c:v>32.54</c:v>
                  </c:pt>
                  <c:pt idx="2277">
                    <c:v>31.59</c:v>
                  </c:pt>
                  <c:pt idx="2278">
                    <c:v>31.56</c:v>
                  </c:pt>
                  <c:pt idx="2279">
                    <c:v>32.45</c:v>
                  </c:pt>
                  <c:pt idx="2280">
                    <c:v>31.96</c:v>
                  </c:pt>
                  <c:pt idx="2281">
                    <c:v>32.98</c:v>
                  </c:pt>
                  <c:pt idx="2282">
                    <c:v>33.49</c:v>
                  </c:pt>
                  <c:pt idx="2283">
                    <c:v>33.16</c:v>
                  </c:pt>
                  <c:pt idx="2284">
                    <c:v>31.48</c:v>
                  </c:pt>
                  <c:pt idx="2285">
                    <c:v>38.96</c:v>
                  </c:pt>
                  <c:pt idx="2286">
                    <c:v>31.88</c:v>
                  </c:pt>
                  <c:pt idx="2287">
                    <c:v>31.4</c:v>
                  </c:pt>
                  <c:pt idx="2288">
                    <c:v>31.59</c:v>
                  </c:pt>
                  <c:pt idx="2289">
                    <c:v>31.65</c:v>
                  </c:pt>
                  <c:pt idx="2290">
                    <c:v>32.08</c:v>
                  </c:pt>
                  <c:pt idx="2291">
                    <c:v>32.1</c:v>
                  </c:pt>
                  <c:pt idx="2292">
                    <c:v>33.83</c:v>
                  </c:pt>
                  <c:pt idx="2293">
                    <c:v>31.24</c:v>
                  </c:pt>
                  <c:pt idx="2294">
                    <c:v>29.68</c:v>
                  </c:pt>
                  <c:pt idx="2295">
                    <c:v>31.76</c:v>
                  </c:pt>
                  <c:pt idx="2296">
                    <c:v>31.66</c:v>
                  </c:pt>
                  <c:pt idx="2297">
                    <c:v>32.05</c:v>
                  </c:pt>
                  <c:pt idx="2298">
                    <c:v>32.22</c:v>
                  </c:pt>
                  <c:pt idx="2299">
                    <c:v>31.29</c:v>
                  </c:pt>
                  <c:pt idx="2300">
                    <c:v>31.77</c:v>
                  </c:pt>
                  <c:pt idx="2301">
                    <c:v>31.56</c:v>
                  </c:pt>
                  <c:pt idx="2302">
                    <c:v>29.96</c:v>
                  </c:pt>
                  <c:pt idx="2303">
                    <c:v>28.59</c:v>
                  </c:pt>
                  <c:pt idx="2304">
                    <c:v>30.92</c:v>
                  </c:pt>
                  <c:pt idx="2305">
                    <c:v>29.45</c:v>
                  </c:pt>
                  <c:pt idx="2306">
                    <c:v>27.45</c:v>
                  </c:pt>
                  <c:pt idx="2307">
                    <c:v>31.45</c:v>
                  </c:pt>
                  <c:pt idx="2308">
                    <c:v>31.3</c:v>
                  </c:pt>
                  <c:pt idx="2309">
                    <c:v>30.88</c:v>
                  </c:pt>
                  <c:pt idx="2310">
                    <c:v>32.8</c:v>
                  </c:pt>
                  <c:pt idx="2311">
                    <c:v>31.79</c:v>
                  </c:pt>
                  <c:pt idx="2312">
                    <c:v>30.55</c:v>
                  </c:pt>
                  <c:pt idx="2313">
                    <c:v>31.19</c:v>
                  </c:pt>
                  <c:pt idx="2314">
                    <c:v>33.53</c:v>
                  </c:pt>
                  <c:pt idx="2315">
                    <c:v>32.56</c:v>
                  </c:pt>
                  <c:pt idx="2316">
                    <c:v>32.1</c:v>
                  </c:pt>
                  <c:pt idx="2317">
                    <c:v>34.62</c:v>
                  </c:pt>
                  <c:pt idx="2318">
                    <c:v>33.64</c:v>
                  </c:pt>
                  <c:pt idx="2319">
                    <c:v>34.47</c:v>
                  </c:pt>
                  <c:pt idx="2320">
                    <c:v>34.39</c:v>
                  </c:pt>
                  <c:pt idx="2321">
                    <c:v>33.13</c:v>
                  </c:pt>
                  <c:pt idx="2322">
                    <c:v>33.28</c:v>
                  </c:pt>
                  <c:pt idx="2323">
                    <c:v>34.44</c:v>
                  </c:pt>
                  <c:pt idx="2324">
                    <c:v>33.27</c:v>
                  </c:pt>
                  <c:pt idx="2325">
                    <c:v>33.91</c:v>
                  </c:pt>
                  <c:pt idx="2326">
                    <c:v>33.12</c:v>
                  </c:pt>
                  <c:pt idx="2327">
                    <c:v>33.27</c:v>
                  </c:pt>
                  <c:pt idx="2328">
                    <c:v>36.81</c:v>
                  </c:pt>
                  <c:pt idx="2329">
                    <c:v>32.3</c:v>
                  </c:pt>
                  <c:pt idx="2330">
                    <c:v>31.92</c:v>
                  </c:pt>
                  <c:pt idx="2331">
                    <c:v>32.41</c:v>
                  </c:pt>
                  <c:pt idx="2332">
                    <c:v>31.58</c:v>
                  </c:pt>
                  <c:pt idx="2333">
                    <c:v>31.76</c:v>
                  </c:pt>
                  <c:pt idx="2334">
                    <c:v>33.12</c:v>
                  </c:pt>
                  <c:pt idx="2335">
                    <c:v>32.44</c:v>
                  </c:pt>
                  <c:pt idx="2336">
                    <c:v>33.86</c:v>
                  </c:pt>
                  <c:pt idx="2337">
                    <c:v>32.15</c:v>
                  </c:pt>
                  <c:pt idx="2338">
                    <c:v>31.68</c:v>
                  </c:pt>
                  <c:pt idx="2339">
                    <c:v>31.9</c:v>
                  </c:pt>
                  <c:pt idx="2340">
                    <c:v>32.06</c:v>
                  </c:pt>
                  <c:pt idx="2341">
                    <c:v>32.79</c:v>
                  </c:pt>
                  <c:pt idx="2342">
                    <c:v>33.27</c:v>
                  </c:pt>
                  <c:pt idx="2343">
                    <c:v>32.99</c:v>
                  </c:pt>
                  <c:pt idx="2344">
                    <c:v>33.6</c:v>
                  </c:pt>
                  <c:pt idx="2345">
                    <c:v>33.09</c:v>
                  </c:pt>
                  <c:pt idx="2346">
                    <c:v>31.1</c:v>
                  </c:pt>
                  <c:pt idx="2347">
                    <c:v>30.97</c:v>
                  </c:pt>
                  <c:pt idx="2348">
                    <c:v>33.49</c:v>
                  </c:pt>
                  <c:pt idx="2349">
                    <c:v>32.2</c:v>
                  </c:pt>
                  <c:pt idx="2350">
                    <c:v>32.5</c:v>
                  </c:pt>
                  <c:pt idx="2351">
                    <c:v>32.42</c:v>
                  </c:pt>
                  <c:pt idx="2352">
                    <c:v>30.25</c:v>
                  </c:pt>
                  <c:pt idx="2353">
                    <c:v>32.34</c:v>
                  </c:pt>
                  <c:pt idx="2354">
                    <c:v>32.61</c:v>
                  </c:pt>
                  <c:pt idx="2355">
                    <c:v>33.95</c:v>
                  </c:pt>
                  <c:pt idx="2356">
                    <c:v>35.32</c:v>
                  </c:pt>
                  <c:pt idx="2357">
                    <c:v>33.31</c:v>
                  </c:pt>
                  <c:pt idx="2358">
                    <c:v>33.1</c:v>
                  </c:pt>
                  <c:pt idx="2359">
                    <c:v>31.52</c:v>
                  </c:pt>
                  <c:pt idx="2360">
                    <c:v>30.48</c:v>
                  </c:pt>
                  <c:pt idx="2361">
                    <c:v>31.11</c:v>
                  </c:pt>
                  <c:pt idx="2362">
                    <c:v>34.91</c:v>
                  </c:pt>
                  <c:pt idx="2363">
                    <c:v>32.87</c:v>
                  </c:pt>
                  <c:pt idx="2364">
                    <c:v>31.72</c:v>
                  </c:pt>
                  <c:pt idx="2365">
                    <c:v>32.78</c:v>
                  </c:pt>
                  <c:pt idx="2366">
                    <c:v>32.9</c:v>
                  </c:pt>
                  <c:pt idx="2367">
                    <c:v>33.03</c:v>
                  </c:pt>
                  <c:pt idx="2368">
                    <c:v>31.62</c:v>
                  </c:pt>
                  <c:pt idx="2369">
                    <c:v>30</c:v>
                  </c:pt>
                  <c:pt idx="2370">
                    <c:v>29.9</c:v>
                  </c:pt>
                  <c:pt idx="2371">
                    <c:v>30.57</c:v>
                  </c:pt>
                  <c:pt idx="2372">
                    <c:v>32.83</c:v>
                  </c:pt>
                  <c:pt idx="2373">
                    <c:v>25.42</c:v>
                  </c:pt>
                  <c:pt idx="2374">
                    <c:v>31.67</c:v>
                  </c:pt>
                  <c:pt idx="2375">
                    <c:v>31.57</c:v>
                  </c:pt>
                  <c:pt idx="2376">
                    <c:v>38.17</c:v>
                  </c:pt>
                  <c:pt idx="2377">
                    <c:v>36.48</c:v>
                  </c:pt>
                  <c:pt idx="2378">
                    <c:v>32.05</c:v>
                  </c:pt>
                  <c:pt idx="2379">
                    <c:v>33.2</c:v>
                  </c:pt>
                  <c:pt idx="2380">
                    <c:v>33.8</c:v>
                  </c:pt>
                  <c:pt idx="2381">
                    <c:v>33.72</c:v>
                  </c:pt>
                  <c:pt idx="2382">
                    <c:v>34.97</c:v>
                  </c:pt>
                  <c:pt idx="2383">
                    <c:v>33.84</c:v>
                  </c:pt>
                  <c:pt idx="2384">
                    <c:v>32.65</c:v>
                  </c:pt>
                  <c:pt idx="2385">
                    <c:v>33.48</c:v>
                  </c:pt>
                  <c:pt idx="2386">
                    <c:v>34.51</c:v>
                  </c:pt>
                  <c:pt idx="2387">
                    <c:v>34.4</c:v>
                  </c:pt>
                  <c:pt idx="2388">
                    <c:v>35.01</c:v>
                  </c:pt>
                  <c:pt idx="2389">
                    <c:v>35.02</c:v>
                  </c:pt>
                  <c:pt idx="2390">
                    <c:v>30.59</c:v>
                  </c:pt>
                  <c:pt idx="2391">
                    <c:v>34.72</c:v>
                  </c:pt>
                  <c:pt idx="2392">
                    <c:v>34.36</c:v>
                  </c:pt>
                  <c:pt idx="2393">
                    <c:v>37.72</c:v>
                  </c:pt>
                  <c:pt idx="2394">
                    <c:v>35.84</c:v>
                  </c:pt>
                  <c:pt idx="2395">
                    <c:v>34.8</c:v>
                  </c:pt>
                  <c:pt idx="2396">
                    <c:v>34.93</c:v>
                  </c:pt>
                  <c:pt idx="2397">
                    <c:v>34.88</c:v>
                  </c:pt>
                  <c:pt idx="2398">
                    <c:v>33.21</c:v>
                  </c:pt>
                  <c:pt idx="2399">
                    <c:v>32.93</c:v>
                  </c:pt>
                  <c:pt idx="2400">
                    <c:v>33.06</c:v>
                  </c:pt>
                  <c:pt idx="2401">
                    <c:v>33.42</c:v>
                  </c:pt>
                  <c:pt idx="2402">
                    <c:v>33.45</c:v>
                  </c:pt>
                  <c:pt idx="2403">
                    <c:v>31.28</c:v>
                  </c:pt>
                  <c:pt idx="2404">
                    <c:v>32.7</c:v>
                  </c:pt>
                  <c:pt idx="2405">
                    <c:v>33.14</c:v>
                  </c:pt>
                  <c:pt idx="2406">
                    <c:v>32.79</c:v>
                  </c:pt>
                  <c:pt idx="2407">
                    <c:v>33.34</c:v>
                  </c:pt>
                  <c:pt idx="2408">
                    <c:v>33.16</c:v>
                  </c:pt>
                  <c:pt idx="2409">
                    <c:v>34.45</c:v>
                  </c:pt>
                  <c:pt idx="2410">
                    <c:v>32.98</c:v>
                  </c:pt>
                  <c:pt idx="2411">
                    <c:v>32.11</c:v>
                  </c:pt>
                  <c:pt idx="2412">
                    <c:v>36</c:v>
                  </c:pt>
                  <c:pt idx="2413">
                    <c:v>36.87</c:v>
                  </c:pt>
                  <c:pt idx="2414">
                    <c:v>36.48</c:v>
                  </c:pt>
                  <c:pt idx="2415">
                    <c:v>38.62</c:v>
                  </c:pt>
                  <c:pt idx="2416">
                    <c:v>37.96</c:v>
                  </c:pt>
                  <c:pt idx="2417">
                    <c:v>38.19</c:v>
                  </c:pt>
                  <c:pt idx="2418">
                    <c:v>40.22</c:v>
                  </c:pt>
                  <c:pt idx="2419">
                    <c:v>42.99</c:v>
                  </c:pt>
                  <c:pt idx="2420">
                    <c:v>43.46</c:v>
                  </c:pt>
                  <c:pt idx="2421">
                    <c:v>44.77</c:v>
                  </c:pt>
                  <c:pt idx="2422">
                    <c:v>49.38</c:v>
                  </c:pt>
                  <c:pt idx="2423">
                    <c:v>50.46</c:v>
                  </c:pt>
                  <c:pt idx="2424">
                    <c:v>49.35</c:v>
                  </c:pt>
                  <c:pt idx="2425">
                    <c:v>49.62</c:v>
                  </c:pt>
                  <c:pt idx="2426">
                    <c:v>52.07</c:v>
                  </c:pt>
                  <c:pt idx="2427">
                    <c:v>53.62</c:v>
                  </c:pt>
                  <c:pt idx="2428">
                    <c:v>54.8</c:v>
                  </c:pt>
                  <c:pt idx="2429">
                    <c:v>58.1</c:v>
                  </c:pt>
                  <c:pt idx="2430">
                    <c:v>57.52</c:v>
                  </c:pt>
                  <c:pt idx="2431">
                    <c:v>59.15</c:v>
                  </c:pt>
                  <c:pt idx="2432">
                    <c:v>62.06</c:v>
                  </c:pt>
                  <c:pt idx="2433">
                    <c:v>52.7</c:v>
                  </c:pt>
                  <c:pt idx="2434">
                    <c:v>52.43</c:v>
                  </c:pt>
                  <c:pt idx="2435">
                    <c:v>52.46</c:v>
                  </c:pt>
                  <c:pt idx="2436">
                    <c:v>51.35</c:v>
                  </c:pt>
                  <c:pt idx="2437">
                    <c:v>51.11</c:v>
                  </c:pt>
                  <c:pt idx="2438">
                    <c:v>49.99</c:v>
                  </c:pt>
                  <c:pt idx="2439">
                    <c:v>46.84</c:v>
                  </c:pt>
                  <c:pt idx="2440">
                    <c:v>45.09</c:v>
                  </c:pt>
                  <c:pt idx="2441">
                    <c:v>39.29</c:v>
                  </c:pt>
                  <c:pt idx="2442">
                    <c:v>36.54</c:v>
                  </c:pt>
                  <c:pt idx="2443">
                    <c:v>37.43</c:v>
                  </c:pt>
                  <c:pt idx="2444">
                    <c:v>37.77</c:v>
                  </c:pt>
                  <c:pt idx="2445">
                    <c:v>42.47</c:v>
                  </c:pt>
                  <c:pt idx="2446">
                    <c:v>37.11</c:v>
                  </c:pt>
                  <c:pt idx="2447">
                    <c:v>36.89</c:v>
                  </c:pt>
                  <c:pt idx="2448">
                    <c:v>36.32</c:v>
                  </c:pt>
                  <c:pt idx="2449">
                    <c:v>36.69</c:v>
                  </c:pt>
                  <c:pt idx="2450">
                    <c:v>40.33</c:v>
                  </c:pt>
                  <c:pt idx="2451">
                    <c:v>42.18</c:v>
                  </c:pt>
                  <c:pt idx="2452">
                    <c:v>42.99</c:v>
                  </c:pt>
                  <c:pt idx="2453">
                    <c:v>36.36</c:v>
                  </c:pt>
                  <c:pt idx="2454">
                    <c:v>34.98</c:v>
                  </c:pt>
                  <c:pt idx="2455">
                    <c:v>43.56</c:v>
                  </c:pt>
                  <c:pt idx="2456">
                    <c:v>35.22</c:v>
                  </c:pt>
                  <c:pt idx="2457">
                    <c:v>48.25</c:v>
                  </c:pt>
                  <c:pt idx="2458">
                    <c:v>38.93</c:v>
                  </c:pt>
                  <c:pt idx="2459">
                    <c:v>37.11</c:v>
                  </c:pt>
                  <c:pt idx="2460">
                    <c:v>37.63</c:v>
                  </c:pt>
                  <c:pt idx="2461">
                    <c:v>36.98</c:v>
                  </c:pt>
                  <c:pt idx="2462">
                    <c:v>36.64</c:v>
                  </c:pt>
                  <c:pt idx="2463">
                    <c:v>61.62</c:v>
                  </c:pt>
                  <c:pt idx="2464">
                    <c:v>67.61</c:v>
                  </c:pt>
                  <c:pt idx="2465">
                    <c:v>53.65</c:v>
                  </c:pt>
                  <c:pt idx="2466">
                    <c:v>68.35</c:v>
                  </c:pt>
                  <c:pt idx="2467">
                    <c:v>72.31</c:v>
                  </c:pt>
                  <c:pt idx="2468">
                    <c:v>80.92</c:v>
                  </c:pt>
                  <c:pt idx="2469">
                    <c:v>83.25</c:v>
                  </c:pt>
                  <c:pt idx="2470">
                    <c:v>92.8</c:v>
                  </c:pt>
                  <c:pt idx="2471">
                    <c:v>93.94</c:v>
                  </c:pt>
                  <c:pt idx="2472">
                    <c:v>83.44</c:v>
                  </c:pt>
                  <c:pt idx="2473">
                    <c:v>91.16</c:v>
                  </c:pt>
                  <c:pt idx="2474">
                    <c:v>80.86</c:v>
                  </c:pt>
                  <c:pt idx="2475">
                    <c:v>92.8</c:v>
                  </c:pt>
                  <c:pt idx="2476">
                    <c:v>98.88</c:v>
                  </c:pt>
                  <c:pt idx="2477">
                    <c:v>130.31</c:v>
                  </c:pt>
                  <c:pt idx="2478">
                    <c:v>127.12</c:v>
                  </c:pt>
                  <c:pt idx="2479">
                    <c:v>139.69</c:v>
                  </c:pt>
                  <c:pt idx="2480">
                    <c:v>150.57</c:v>
                  </c:pt>
                  <c:pt idx="2481">
                    <c:v>142.82</c:v>
                  </c:pt>
                  <c:pt idx="2482">
                    <c:v>166.95</c:v>
                  </c:pt>
                  <c:pt idx="2483">
                    <c:v>124.14</c:v>
                  </c:pt>
                  <c:pt idx="2484">
                    <c:v>132.47</c:v>
                  </c:pt>
                  <c:pt idx="2485">
                    <c:v>107.78</c:v>
                  </c:pt>
                  <c:pt idx="2486">
                    <c:v>99.92</c:v>
                  </c:pt>
                  <c:pt idx="2487">
                    <c:v>105.91</c:v>
                  </c:pt>
                  <c:pt idx="2488">
                    <c:v>100.74</c:v>
                  </c:pt>
                  <c:pt idx="2489">
                    <c:v>101.31</c:v>
                  </c:pt>
                  <c:pt idx="2490">
                    <c:v>99.48</c:v>
                  </c:pt>
                  <c:pt idx="2491">
                    <c:v>368.9</c:v>
                  </c:pt>
                  <c:pt idx="2492">
                    <c:v>91.6</c:v>
                  </c:pt>
                  <c:pt idx="2493">
                    <c:v>94.11</c:v>
                  </c:pt>
                  <c:pt idx="2494">
                    <c:v>85.88</c:v>
                  </c:pt>
                  <c:pt idx="2495">
                    <c:v>95.01</c:v>
                  </c:pt>
                  <c:pt idx="2496">
                    <c:v>96.8</c:v>
                  </c:pt>
                  <c:pt idx="2497">
                    <c:v>93.37</c:v>
                  </c:pt>
                  <c:pt idx="2498">
                    <c:v>88.97</c:v>
                  </c:pt>
                  <c:pt idx="2499">
                    <c:v>78.14</c:v>
                  </c:pt>
                  <c:pt idx="2500">
                    <c:v>69.81</c:v>
                  </c:pt>
                  <c:pt idx="2501">
                    <c:v>66.87</c:v>
                  </c:pt>
                  <c:pt idx="2502">
                    <c:v>58.75</c:v>
                  </c:pt>
                  <c:pt idx="2503">
                    <c:v>55.22</c:v>
                  </c:pt>
                  <c:pt idx="2504">
                    <c:v>52.9</c:v>
                  </c:pt>
                  <c:pt idx="2505">
                    <c:v>55.66</c:v>
                  </c:pt>
                  <c:pt idx="2506">
                    <c:v>53.36</c:v>
                  </c:pt>
                  <c:pt idx="2507">
                    <c:v>52.29</c:v>
                  </c:pt>
                  <c:pt idx="2508">
                    <c:v>57.86</c:v>
                  </c:pt>
                  <c:pt idx="2509">
                    <c:v>55.88</c:v>
                  </c:pt>
                  <c:pt idx="2510">
                    <c:v>71.57</c:v>
                  </c:pt>
                  <c:pt idx="2511">
                    <c:v>73.92</c:v>
                  </c:pt>
                  <c:pt idx="2512">
                    <c:v>52.8</c:v>
                  </c:pt>
                  <c:pt idx="2513">
                    <c:v>77.7</c:v>
                  </c:pt>
                  <c:pt idx="2514">
                    <c:v>68.58</c:v>
                  </c:pt>
                  <c:pt idx="2515">
                    <c:v>74</c:v>
                  </c:pt>
                  <c:pt idx="2516">
                    <c:v>72.17</c:v>
                  </c:pt>
                  <c:pt idx="2517">
                    <c:v>61.41</c:v>
                  </c:pt>
                  <c:pt idx="2518">
                    <c:v>121.25</c:v>
                  </c:pt>
                  <c:pt idx="2519">
                    <c:v>51.02</c:v>
                  </c:pt>
                  <c:pt idx="2520">
                    <c:v>70.52</c:v>
                  </c:pt>
                  <c:pt idx="2521">
                    <c:v>70.85</c:v>
                  </c:pt>
                  <c:pt idx="2522">
                    <c:v>67.42</c:v>
                  </c:pt>
                  <c:pt idx="2523">
                    <c:v>67.68</c:v>
                  </c:pt>
                  <c:pt idx="2524">
                    <c:v>58.82</c:v>
                  </c:pt>
                  <c:pt idx="2525">
                    <c:v>101.91</c:v>
                  </c:pt>
                  <c:pt idx="2526">
                    <c:v>35.91</c:v>
                  </c:pt>
                  <c:pt idx="2527">
                    <c:v>43.07</c:v>
                  </c:pt>
                  <c:pt idx="2528">
                    <c:v>104.25</c:v>
                  </c:pt>
                  <c:pt idx="2529">
                    <c:v>30.18</c:v>
                  </c:pt>
                  <c:pt idx="2530">
                    <c:v>39.77</c:v>
                  </c:pt>
                  <c:pt idx="2531">
                    <c:v>61.57</c:v>
                  </c:pt>
                  <c:pt idx="2532">
                    <c:v>33</c:v>
                  </c:pt>
                  <c:pt idx="2533">
                    <c:v>29.01</c:v>
                  </c:pt>
                  <c:pt idx="2534">
                    <c:v>52.67</c:v>
                  </c:pt>
                  <c:pt idx="2535">
                    <c:v>40.24</c:v>
                  </c:pt>
                  <c:pt idx="2536">
                    <c:v>20.47</c:v>
                  </c:pt>
                  <c:pt idx="2537">
                    <c:v>33.9</c:v>
                  </c:pt>
                  <c:pt idx="2538">
                    <c:v>25.26</c:v>
                  </c:pt>
                  <c:pt idx="2539">
                    <c:v>42.37</c:v>
                  </c:pt>
                  <c:pt idx="2540">
                    <c:v>25.85</c:v>
                  </c:pt>
                  <c:pt idx="2541">
                    <c:v>29.49</c:v>
                  </c:pt>
                  <c:pt idx="2542">
                    <c:v>18.92</c:v>
                  </c:pt>
                  <c:pt idx="2543">
                    <c:v>33.21</c:v>
                  </c:pt>
                  <c:pt idx="2544">
                    <c:v>24.05</c:v>
                  </c:pt>
                  <c:pt idx="2545">
                    <c:v>27.04</c:v>
                  </c:pt>
                  <c:pt idx="2546">
                    <c:v>23.52</c:v>
                  </c:pt>
                  <c:pt idx="2547">
                    <c:v>24.52</c:v>
                  </c:pt>
                  <c:pt idx="2548">
                    <c:v>17.97</c:v>
                  </c:pt>
                  <c:pt idx="2549">
                    <c:v>15.87</c:v>
                  </c:pt>
                  <c:pt idx="2550">
                    <c:v>18.18</c:v>
                  </c:pt>
                  <c:pt idx="2551">
                    <c:v>26.71</c:v>
                  </c:pt>
                  <c:pt idx="2552">
                    <c:v>32.42</c:v>
                  </c:pt>
                  <c:pt idx="2553">
                    <c:v>26.12</c:v>
                  </c:pt>
                  <c:pt idx="2554">
                    <c:v>18.73</c:v>
                  </c:pt>
                  <c:pt idx="2555">
                    <c:v>17.43</c:v>
                  </c:pt>
                  <c:pt idx="2556">
                    <c:v>18.36</c:v>
                  </c:pt>
                  <c:pt idx="2557">
                    <c:v>18.21</c:v>
                  </c:pt>
                  <c:pt idx="2558">
                    <c:v>20.33</c:v>
                  </c:pt>
                  <c:pt idx="2559">
                    <c:v>21.64</c:v>
                  </c:pt>
                  <c:pt idx="2560">
                    <c:v>22.1</c:v>
                  </c:pt>
                  <c:pt idx="2561">
                    <c:v>24.22</c:v>
                  </c:pt>
                  <c:pt idx="2562">
                    <c:v>23.21</c:v>
                  </c:pt>
                  <c:pt idx="2563">
                    <c:v>25.18</c:v>
                  </c:pt>
                  <c:pt idx="2564">
                    <c:v>22.34</c:v>
                  </c:pt>
                  <c:pt idx="2565">
                    <c:v>19.73</c:v>
                  </c:pt>
                  <c:pt idx="2566">
                    <c:v>21.04</c:v>
                  </c:pt>
                  <c:pt idx="2567">
                    <c:v>20.21</c:v>
                  </c:pt>
                  <c:pt idx="2568">
                    <c:v>18.45</c:v>
                  </c:pt>
                  <c:pt idx="2569">
                    <c:v>31.88</c:v>
                  </c:pt>
                  <c:pt idx="2570">
                    <c:v>24.35</c:v>
                  </c:pt>
                  <c:pt idx="2571">
                    <c:v>25.27</c:v>
                  </c:pt>
                  <c:pt idx="2572">
                    <c:v>28.97</c:v>
                  </c:pt>
                  <c:pt idx="2573">
                    <c:v>35.78</c:v>
                  </c:pt>
                  <c:pt idx="2574">
                    <c:v>29.66</c:v>
                  </c:pt>
                  <c:pt idx="2575">
                    <c:v>32.98</c:v>
                  </c:pt>
                  <c:pt idx="2576">
                    <c:v>39.09</c:v>
                  </c:pt>
                  <c:pt idx="2577">
                    <c:v>34.53</c:v>
                  </c:pt>
                  <c:pt idx="2578">
                    <c:v>29.42</c:v>
                  </c:pt>
                  <c:pt idx="2579">
                    <c:v>30.2</c:v>
                  </c:pt>
                  <c:pt idx="2580">
                    <c:v>33.16</c:v>
                  </c:pt>
                  <c:pt idx="2581">
                    <c:v>34.66</c:v>
                  </c:pt>
                  <c:pt idx="2582">
                    <c:v>32.83</c:v>
                  </c:pt>
                  <c:pt idx="2583">
                    <c:v>30.43</c:v>
                  </c:pt>
                  <c:pt idx="2584">
                    <c:v>33.83</c:v>
                  </c:pt>
                  <c:pt idx="2585">
                    <c:v>35.64</c:v>
                  </c:pt>
                  <c:pt idx="2586">
                    <c:v>28.58</c:v>
                  </c:pt>
                  <c:pt idx="2587">
                    <c:v>28.28</c:v>
                  </c:pt>
                  <c:pt idx="2588">
                    <c:v>34.76</c:v>
                  </c:pt>
                  <c:pt idx="2589">
                    <c:v>32.98</c:v>
                  </c:pt>
                  <c:pt idx="2590">
                    <c:v>26.49</c:v>
                  </c:pt>
                  <c:pt idx="2591">
                    <c:v>28.91</c:v>
                  </c:pt>
                  <c:pt idx="2592">
                    <c:v>25.42</c:v>
                  </c:pt>
                  <c:pt idx="2593">
                    <c:v>26.27</c:v>
                  </c:pt>
                  <c:pt idx="2594">
                    <c:v>28.84</c:v>
                  </c:pt>
                  <c:pt idx="2595">
                    <c:v>26.51</c:v>
                  </c:pt>
                  <c:pt idx="2596">
                    <c:v>26.85</c:v>
                  </c:pt>
                  <c:pt idx="2597">
                    <c:v>25.75</c:v>
                  </c:pt>
                  <c:pt idx="2598">
                    <c:v>24.56</c:v>
                  </c:pt>
                  <c:pt idx="2599">
                    <c:v>31.58</c:v>
                  </c:pt>
                  <c:pt idx="2600">
                    <c:v>28.79</c:v>
                  </c:pt>
                  <c:pt idx="2601">
                    <c:v>23.71</c:v>
                  </c:pt>
                  <c:pt idx="2602">
                    <c:v>21.54</c:v>
                  </c:pt>
                  <c:pt idx="2603">
                    <c:v>23.41</c:v>
                  </c:pt>
                  <c:pt idx="2604">
                    <c:v>23.42</c:v>
                  </c:pt>
                  <c:pt idx="2605">
                    <c:v>25.56</c:v>
                  </c:pt>
                  <c:pt idx="2606">
                    <c:v>27.96</c:v>
                  </c:pt>
                  <c:pt idx="2607">
                    <c:v>21.62</c:v>
                  </c:pt>
                  <c:pt idx="2608">
                    <c:v>22.59</c:v>
                  </c:pt>
                  <c:pt idx="2609">
                    <c:v>23.7</c:v>
                  </c:pt>
                  <c:pt idx="2610">
                    <c:v>25.48</c:v>
                  </c:pt>
                  <c:pt idx="2611">
                    <c:v>26.96</c:v>
                  </c:pt>
                  <c:pt idx="2612">
                    <c:v>26.26</c:v>
                  </c:pt>
                  <c:pt idx="2613">
                    <c:v>26.26</c:v>
                  </c:pt>
                  <c:pt idx="2614">
                    <c:v>25.45</c:v>
                  </c:pt>
                  <c:pt idx="2615">
                    <c:v>26.6</c:v>
                  </c:pt>
                  <c:pt idx="2616">
                    <c:v>25.98</c:v>
                  </c:pt>
                  <c:pt idx="2617">
                    <c:v>25.76</c:v>
                  </c:pt>
                  <c:pt idx="2618">
                    <c:v>23.53</c:v>
                  </c:pt>
                  <c:pt idx="2619">
                    <c:v>25.37</c:v>
                  </c:pt>
                  <c:pt idx="2620">
                    <c:v>24.35</c:v>
                  </c:pt>
                  <c:pt idx="2621">
                    <c:v>24.96</c:v>
                  </c:pt>
                  <c:pt idx="2622">
                    <c:v>23.97</c:v>
                  </c:pt>
                  <c:pt idx="2623">
                    <c:v>25.11</c:v>
                  </c:pt>
                  <c:pt idx="2624">
                    <c:v>24.36</c:v>
                  </c:pt>
                  <c:pt idx="2625">
                    <c:v>24.31</c:v>
                  </c:pt>
                  <c:pt idx="2626">
                    <c:v>24.98</c:v>
                  </c:pt>
                  <c:pt idx="2627">
                    <c:v>25.85</c:v>
                  </c:pt>
                  <c:pt idx="2628">
                    <c:v>25.27</c:v>
                  </c:pt>
                  <c:pt idx="2629">
                    <c:v>24.88</c:v>
                  </c:pt>
                  <c:pt idx="2630">
                    <c:v>26.15</c:v>
                  </c:pt>
                  <c:pt idx="2631">
                    <c:v>24.81</c:v>
                  </c:pt>
                  <c:pt idx="2632">
                    <c:v>25.4</c:v>
                  </c:pt>
                  <c:pt idx="2633">
                    <c:v>24.72</c:v>
                  </c:pt>
                  <c:pt idx="2634">
                    <c:v>24.59</c:v>
                  </c:pt>
                  <c:pt idx="2635">
                    <c:v>27.91</c:v>
                  </c:pt>
                  <c:pt idx="2636">
                    <c:v>26.35</c:v>
                  </c:pt>
                  <c:pt idx="2637">
                    <c:v>23.67</c:v>
                  </c:pt>
                  <c:pt idx="2638">
                    <c:v>26.04</c:v>
                  </c:pt>
                  <c:pt idx="2639">
                    <c:v>24.53</c:v>
                  </c:pt>
                  <c:pt idx="2640">
                    <c:v>27.17</c:v>
                  </c:pt>
                  <c:pt idx="2641">
                    <c:v>27.01</c:v>
                  </c:pt>
                  <c:pt idx="2642">
                    <c:v>36.13</c:v>
                  </c:pt>
                  <c:pt idx="2643">
                    <c:v>26.99</c:v>
                  </c:pt>
                  <c:pt idx="2644">
                    <c:v>29.07</c:v>
                  </c:pt>
                  <c:pt idx="2645">
                    <c:v>26.93</c:v>
                  </c:pt>
                  <c:pt idx="2646">
                    <c:v>25.41</c:v>
                  </c:pt>
                  <c:pt idx="2647">
                    <c:v>30.72</c:v>
                  </c:pt>
                  <c:pt idx="2648">
                    <c:v>34.62</c:v>
                  </c:pt>
                  <c:pt idx="2649">
                    <c:v>34.41</c:v>
                  </c:pt>
                  <c:pt idx="2650">
                    <c:v>22.63</c:v>
                  </c:pt>
                  <c:pt idx="2651">
                    <c:v>25.82</c:v>
                  </c:pt>
                  <c:pt idx="2652">
                    <c:v>26.14</c:v>
                  </c:pt>
                  <c:pt idx="2653">
                    <c:v>22.43</c:v>
                  </c:pt>
                  <c:pt idx="2654">
                    <c:v>26.76</c:v>
                  </c:pt>
                  <c:pt idx="2655">
                    <c:v>27.08</c:v>
                  </c:pt>
                  <c:pt idx="2656">
                    <c:v>25.09</c:v>
                  </c:pt>
                  <c:pt idx="2657">
                    <c:v>24.82</c:v>
                  </c:pt>
                  <c:pt idx="2658">
                    <c:v>28.21</c:v>
                  </c:pt>
                  <c:pt idx="2659">
                    <c:v>23.97</c:v>
                  </c:pt>
                  <c:pt idx="2660">
                    <c:v>24.6</c:v>
                  </c:pt>
                  <c:pt idx="2661">
                    <c:v>25.92</c:v>
                  </c:pt>
                  <c:pt idx="2662">
                    <c:v>24.93</c:v>
                  </c:pt>
                  <c:pt idx="2663">
                    <c:v>26.74</c:v>
                  </c:pt>
                  <c:pt idx="2664">
                    <c:v>25.06</c:v>
                  </c:pt>
                  <c:pt idx="2665">
                    <c:v>25.15</c:v>
                  </c:pt>
                  <c:pt idx="2666">
                    <c:v>27.07</c:v>
                  </c:pt>
                  <c:pt idx="2667">
                    <c:v>29.91</c:v>
                  </c:pt>
                  <c:pt idx="2668">
                    <c:v>29.69</c:v>
                  </c:pt>
                  <c:pt idx="2669">
                    <c:v>27.87</c:v>
                  </c:pt>
                  <c:pt idx="2670">
                    <c:v>26.85</c:v>
                  </c:pt>
                  <c:pt idx="2671">
                    <c:v>27.51</c:v>
                  </c:pt>
                  <c:pt idx="2672">
                    <c:v>27.57</c:v>
                  </c:pt>
                  <c:pt idx="2673">
                    <c:v>30.22</c:v>
                  </c:pt>
                  <c:pt idx="2674">
                    <c:v>31.33</c:v>
                  </c:pt>
                  <c:pt idx="2675">
                    <c:v>27.17</c:v>
                  </c:pt>
                  <c:pt idx="2676">
                    <c:v>26.32</c:v>
                  </c:pt>
                  <c:pt idx="2677">
                    <c:v>26.41</c:v>
                  </c:pt>
                  <c:pt idx="2678">
                    <c:v>27.02</c:v>
                  </c:pt>
                  <c:pt idx="2679">
                    <c:v>26.89</c:v>
                  </c:pt>
                  <c:pt idx="2680">
                    <c:v>27.24</c:v>
                  </c:pt>
                  <c:pt idx="2681">
                    <c:v>27.25</c:v>
                  </c:pt>
                  <c:pt idx="2682">
                    <c:v>26.91</c:v>
                  </c:pt>
                  <c:pt idx="2683">
                    <c:v>25.35</c:v>
                  </c:pt>
                  <c:pt idx="2684">
                    <c:v>25.27</c:v>
                  </c:pt>
                  <c:pt idx="2685">
                    <c:v>24.83</c:v>
                  </c:pt>
                  <c:pt idx="2686">
                    <c:v>25.33</c:v>
                  </c:pt>
                  <c:pt idx="2687">
                    <c:v>25.17</c:v>
                  </c:pt>
                  <c:pt idx="2688">
                    <c:v>24.97</c:v>
                  </c:pt>
                  <c:pt idx="2689">
                    <c:v>24.62</c:v>
                  </c:pt>
                  <c:pt idx="2690">
                    <c:v>23.75</c:v>
                  </c:pt>
                  <c:pt idx="2691">
                    <c:v>24.17</c:v>
                  </c:pt>
                  <c:pt idx="2692">
                    <c:v>24.75</c:v>
                  </c:pt>
                  <c:pt idx="2693">
                    <c:v>27.28</c:v>
                  </c:pt>
                  <c:pt idx="2694">
                    <c:v>28.01</c:v>
                  </c:pt>
                  <c:pt idx="2695">
                    <c:v>28.59</c:v>
                  </c:pt>
                  <c:pt idx="2696">
                    <c:v>30.01</c:v>
                  </c:pt>
                  <c:pt idx="2697">
                    <c:v>28.54</c:v>
                  </c:pt>
                  <c:pt idx="2698">
                    <c:v>38.72</c:v>
                  </c:pt>
                  <c:pt idx="2699">
                    <c:v>24.72</c:v>
                  </c:pt>
                  <c:pt idx="2700">
                    <c:v>36.32</c:v>
                  </c:pt>
                  <c:pt idx="2701">
                    <c:v>30.71</c:v>
                  </c:pt>
                  <c:pt idx="2702">
                    <c:v>30.51</c:v>
                  </c:pt>
                  <c:pt idx="2703">
                    <c:v>27.88</c:v>
                  </c:pt>
                  <c:pt idx="2704">
                    <c:v>29.67</c:v>
                  </c:pt>
                  <c:pt idx="2705">
                    <c:v>27.16</c:v>
                  </c:pt>
                  <c:pt idx="2706">
                    <c:v>27.57</c:v>
                  </c:pt>
                  <c:pt idx="2707">
                    <c:v>33.71</c:v>
                  </c:pt>
                  <c:pt idx="2708">
                    <c:v>31.38</c:v>
                  </c:pt>
                  <c:pt idx="2709">
                    <c:v>25.82</c:v>
                  </c:pt>
                  <c:pt idx="2710">
                    <c:v>27.16</c:v>
                  </c:pt>
                  <c:pt idx="2711">
                    <c:v>25.25</c:v>
                  </c:pt>
                  <c:pt idx="2712">
                    <c:v>26.86</c:v>
                  </c:pt>
                  <c:pt idx="2713">
                    <c:v>24.42</c:v>
                  </c:pt>
                  <c:pt idx="2714">
                    <c:v>23.42</c:v>
                  </c:pt>
                  <c:pt idx="2715">
                    <c:v>26.12</c:v>
                  </c:pt>
                  <c:pt idx="2716">
                    <c:v>25.27</c:v>
                  </c:pt>
                  <c:pt idx="2717">
                    <c:v>28.71</c:v>
                  </c:pt>
                  <c:pt idx="2718">
                    <c:v>28.72</c:v>
                  </c:pt>
                  <c:pt idx="2719">
                    <c:v>26.74</c:v>
                  </c:pt>
                  <c:pt idx="2720">
                    <c:v>24.66</c:v>
                  </c:pt>
                  <c:pt idx="2721">
                    <c:v>24.17</c:v>
                  </c:pt>
                  <c:pt idx="2722">
                    <c:v>24.81</c:v>
                  </c:pt>
                  <c:pt idx="2723">
                    <c:v>25.21</c:v>
                  </c:pt>
                  <c:pt idx="2724">
                    <c:v>24.17</c:v>
                  </c:pt>
                  <c:pt idx="2725">
                    <c:v>24.9</c:v>
                  </c:pt>
                  <c:pt idx="2726">
                    <c:v>25.58</c:v>
                  </c:pt>
                  <c:pt idx="2727">
                    <c:v>26.08</c:v>
                  </c:pt>
                  <c:pt idx="2728">
                    <c:v>25.88</c:v>
                  </c:pt>
                  <c:pt idx="2729">
                    <c:v>25.83</c:v>
                  </c:pt>
                  <c:pt idx="2730">
                    <c:v>25.78</c:v>
                  </c:pt>
                  <c:pt idx="2731">
                    <c:v>25.7</c:v>
                  </c:pt>
                  <c:pt idx="2732">
                    <c:v>24.87</c:v>
                  </c:pt>
                  <c:pt idx="2733">
                    <c:v>27.48</c:v>
                  </c:pt>
                  <c:pt idx="2734">
                    <c:v>27.12</c:v>
                  </c:pt>
                  <c:pt idx="2735">
                    <c:v>30.72</c:v>
                  </c:pt>
                  <c:pt idx="2736">
                    <c:v>26.9</c:v>
                  </c:pt>
                  <c:pt idx="2737">
                    <c:v>26.59</c:v>
                  </c:pt>
                  <c:pt idx="2738">
                    <c:v>25.16</c:v>
                  </c:pt>
                  <c:pt idx="2739">
                    <c:v>24.45</c:v>
                  </c:pt>
                  <c:pt idx="2740">
                    <c:v>25.14</c:v>
                  </c:pt>
                  <c:pt idx="2741">
                    <c:v>21.01</c:v>
                  </c:pt>
                  <c:pt idx="2742">
                    <c:v>26.94</c:v>
                  </c:pt>
                  <c:pt idx="2743">
                    <c:v>26.54</c:v>
                  </c:pt>
                  <c:pt idx="2744">
                    <c:v>24.34</c:v>
                  </c:pt>
                  <c:pt idx="2745">
                    <c:v>27.49</c:v>
                  </c:pt>
                  <c:pt idx="2746">
                    <c:v>29.88</c:v>
                  </c:pt>
                  <c:pt idx="2747">
                    <c:v>26.77</c:v>
                  </c:pt>
                  <c:pt idx="2748">
                    <c:v>24.49</c:v>
                  </c:pt>
                  <c:pt idx="2749">
                    <c:v>29.62</c:v>
                  </c:pt>
                  <c:pt idx="2750">
                    <c:v>29.1</c:v>
                  </c:pt>
                  <c:pt idx="2751">
                    <c:v>28.91</c:v>
                  </c:pt>
                  <c:pt idx="2752">
                    <c:v>33.92</c:v>
                  </c:pt>
                  <c:pt idx="2753">
                    <c:v>30.02</c:v>
                  </c:pt>
                  <c:pt idx="2754">
                    <c:v>34.02</c:v>
                  </c:pt>
                  <c:pt idx="2755">
                    <c:v>37.11</c:v>
                  </c:pt>
                  <c:pt idx="2756">
                    <c:v>33.55</c:v>
                  </c:pt>
                  <c:pt idx="2757">
                    <c:v>34.96</c:v>
                  </c:pt>
                  <c:pt idx="2758">
                    <c:v>32.33</c:v>
                  </c:pt>
                  <c:pt idx="2759">
                    <c:v>33.88</c:v>
                  </c:pt>
                  <c:pt idx="2760">
                    <c:v>38.92</c:v>
                  </c:pt>
                  <c:pt idx="2761">
                    <c:v>40.67</c:v>
                  </c:pt>
                  <c:pt idx="2762">
                    <c:v>40.07</c:v>
                  </c:pt>
                  <c:pt idx="2763">
                    <c:v>40.71</c:v>
                  </c:pt>
                  <c:pt idx="2764">
                    <c:v>34.82</c:v>
                  </c:pt>
                  <c:pt idx="2765">
                    <c:v>43.47</c:v>
                  </c:pt>
                  <c:pt idx="2766">
                    <c:v>47.2</c:v>
                  </c:pt>
                  <c:pt idx="2767">
                    <c:v>35.69</c:v>
                  </c:pt>
                  <c:pt idx="2768">
                    <c:v>38.55</c:v>
                  </c:pt>
                  <c:pt idx="2769">
                    <c:v>49.86</c:v>
                  </c:pt>
                  <c:pt idx="2770">
                    <c:v>38.92</c:v>
                  </c:pt>
                  <c:pt idx="2771">
                    <c:v>39.5</c:v>
                  </c:pt>
                  <c:pt idx="2772">
                    <c:v>45.72</c:v>
                  </c:pt>
                  <c:pt idx="2773">
                    <c:v>42.84</c:v>
                  </c:pt>
                  <c:pt idx="2774">
                    <c:v>28.66</c:v>
                  </c:pt>
                  <c:pt idx="2775">
                    <c:v>35.69</c:v>
                  </c:pt>
                  <c:pt idx="2776">
                    <c:v>28.6</c:v>
                  </c:pt>
                  <c:pt idx="2777">
                    <c:v>31.17</c:v>
                  </c:pt>
                  <c:pt idx="2778">
                    <c:v>36.04</c:v>
                  </c:pt>
                  <c:pt idx="2779">
                    <c:v>38.76</c:v>
                  </c:pt>
                  <c:pt idx="2780">
                    <c:v>40.26</c:v>
                  </c:pt>
                  <c:pt idx="2781">
                    <c:v>37.44</c:v>
                  </c:pt>
                  <c:pt idx="2782">
                    <c:v>36.77</c:v>
                  </c:pt>
                  <c:pt idx="2783">
                    <c:v>23.23</c:v>
                  </c:pt>
                  <c:pt idx="2784">
                    <c:v>28</c:v>
                  </c:pt>
                  <c:pt idx="2785">
                    <c:v>25.11</c:v>
                  </c:pt>
                  <c:pt idx="2786">
                    <c:v>25.36</c:v>
                  </c:pt>
                  <c:pt idx="2787">
                    <c:v>26.04</c:v>
                  </c:pt>
                  <c:pt idx="2788">
                    <c:v>25.84</c:v>
                  </c:pt>
                  <c:pt idx="2789">
                    <c:v>29.25</c:v>
                  </c:pt>
                  <c:pt idx="2790">
                    <c:v>33.25</c:v>
                  </c:pt>
                  <c:pt idx="2791">
                    <c:v>34.16</c:v>
                  </c:pt>
                  <c:pt idx="2792">
                    <c:v>33.9</c:v>
                  </c:pt>
                  <c:pt idx="2793">
                    <c:v>31.5</c:v>
                  </c:pt>
                  <c:pt idx="2794">
                    <c:v>32.26</c:v>
                  </c:pt>
                  <c:pt idx="2795">
                    <c:v>31.26</c:v>
                  </c:pt>
                  <c:pt idx="2796">
                    <c:v>30.89</c:v>
                  </c:pt>
                  <c:pt idx="2797">
                    <c:v>23.16</c:v>
                  </c:pt>
                  <c:pt idx="2798">
                    <c:v>23.92</c:v>
                  </c:pt>
                  <c:pt idx="2799">
                    <c:v>25.79</c:v>
                  </c:pt>
                  <c:pt idx="2800">
                    <c:v>28.58</c:v>
                  </c:pt>
                  <c:pt idx="2801">
                    <c:v>31.03</c:v>
                  </c:pt>
                  <c:pt idx="2802">
                    <c:v>30.6</c:v>
                  </c:pt>
                  <c:pt idx="2803">
                    <c:v>32.1</c:v>
                  </c:pt>
                  <c:pt idx="2804">
                    <c:v>33.85</c:v>
                  </c:pt>
                  <c:pt idx="2805">
                    <c:v>25.4</c:v>
                  </c:pt>
                  <c:pt idx="2806">
                    <c:v>22.56</c:v>
                  </c:pt>
                  <c:pt idx="2807">
                    <c:v>22.94</c:v>
                  </c:pt>
                  <c:pt idx="2808">
                    <c:v>30.99</c:v>
                  </c:pt>
                  <c:pt idx="2809">
                    <c:v>26.54</c:v>
                  </c:pt>
                  <c:pt idx="2810">
                    <c:v>36.26</c:v>
                  </c:pt>
                  <c:pt idx="2811">
                    <c:v>25.28</c:v>
                  </c:pt>
                  <c:pt idx="2812">
                    <c:v>23.92</c:v>
                  </c:pt>
                  <c:pt idx="2813">
                    <c:v>26.66</c:v>
                  </c:pt>
                  <c:pt idx="2814">
                    <c:v>39.9</c:v>
                  </c:pt>
                  <c:pt idx="2815">
                    <c:v>29.92</c:v>
                  </c:pt>
                  <c:pt idx="2816">
                    <c:v>41.99</c:v>
                  </c:pt>
                  <c:pt idx="2817">
                    <c:v>32.15</c:v>
                  </c:pt>
                  <c:pt idx="2818">
                    <c:v>30.26</c:v>
                  </c:pt>
                  <c:pt idx="2819">
                    <c:v>36.9</c:v>
                  </c:pt>
                  <c:pt idx="2820">
                    <c:v>47.11</c:v>
                  </c:pt>
                  <c:pt idx="2821">
                    <c:v>30.96</c:v>
                  </c:pt>
                  <c:pt idx="2822">
                    <c:v>34.84</c:v>
                  </c:pt>
                  <c:pt idx="2823">
                    <c:v>36.45</c:v>
                  </c:pt>
                  <c:pt idx="2824">
                    <c:v>54.44</c:v>
                  </c:pt>
                  <c:pt idx="2825">
                    <c:v>37.11</c:v>
                  </c:pt>
                  <c:pt idx="2826">
                    <c:v>28.57</c:v>
                  </c:pt>
                  <c:pt idx="2827">
                    <c:v>23.04</c:v>
                  </c:pt>
                  <c:pt idx="2828">
                    <c:v>26.85</c:v>
                  </c:pt>
                  <c:pt idx="2829">
                    <c:v>27.16</c:v>
                  </c:pt>
                  <c:pt idx="2830">
                    <c:v>34.76</c:v>
                  </c:pt>
                  <c:pt idx="2831">
                    <c:v>43.74</c:v>
                  </c:pt>
                  <c:pt idx="2832">
                    <c:v>36.94</c:v>
                  </c:pt>
                  <c:pt idx="2833">
                    <c:v>24</c:v>
                  </c:pt>
                  <c:pt idx="2834">
                    <c:v>25.56</c:v>
                  </c:pt>
                  <c:pt idx="2835">
                    <c:v>24.93</c:v>
                  </c:pt>
                  <c:pt idx="2836">
                    <c:v>24.81</c:v>
                  </c:pt>
                  <c:pt idx="2837">
                    <c:v>21.36</c:v>
                  </c:pt>
                  <c:pt idx="2838">
                    <c:v>20.99</c:v>
                  </c:pt>
                  <c:pt idx="2839">
                    <c:v>20.99</c:v>
                  </c:pt>
                  <c:pt idx="2840">
                    <c:v>22.09</c:v>
                  </c:pt>
                  <c:pt idx="2841">
                    <c:v>19.36</c:v>
                  </c:pt>
                  <c:pt idx="2842">
                    <c:v>21.97</c:v>
                  </c:pt>
                  <c:pt idx="2843">
                    <c:v>24.55</c:v>
                  </c:pt>
                  <c:pt idx="2844">
                    <c:v>28.51</c:v>
                  </c:pt>
                  <c:pt idx="2845">
                    <c:v>26.05</c:v>
                  </c:pt>
                  <c:pt idx="2846">
                    <c:v>28.99</c:v>
                  </c:pt>
                  <c:pt idx="2847">
                    <c:v>31.76</c:v>
                  </c:pt>
                  <c:pt idx="2848">
                    <c:v>34.77</c:v>
                  </c:pt>
                  <c:pt idx="2849">
                    <c:v>37.62</c:v>
                  </c:pt>
                  <c:pt idx="2850">
                    <c:v>29.43</c:v>
                  </c:pt>
                  <c:pt idx="2851">
                    <c:v>25.49</c:v>
                  </c:pt>
                  <c:pt idx="2852">
                    <c:v>25.96</c:v>
                  </c:pt>
                  <c:pt idx="2853">
                    <c:v>26.42</c:v>
                  </c:pt>
                  <c:pt idx="2854">
                    <c:v>28.92</c:v>
                  </c:pt>
                  <c:pt idx="2855">
                    <c:v>31.38</c:v>
                  </c:pt>
                  <c:pt idx="2856">
                    <c:v>32.91</c:v>
                  </c:pt>
                  <c:pt idx="2857">
                    <c:v>25.78</c:v>
                  </c:pt>
                  <c:pt idx="2858">
                    <c:v>28.5</c:v>
                  </c:pt>
                  <c:pt idx="2859">
                    <c:v>30.26</c:v>
                  </c:pt>
                  <c:pt idx="2860">
                    <c:v>31.59</c:v>
                  </c:pt>
                  <c:pt idx="2861">
                    <c:v>32.88</c:v>
                  </c:pt>
                  <c:pt idx="2862">
                    <c:v>28.9</c:v>
                  </c:pt>
                  <c:pt idx="2863">
                    <c:v>30.51</c:v>
                  </c:pt>
                  <c:pt idx="2864">
                    <c:v>31.7</c:v>
                  </c:pt>
                  <c:pt idx="2865">
                    <c:v>30.99</c:v>
                  </c:pt>
                  <c:pt idx="2866">
                    <c:v>29.61</c:v>
                  </c:pt>
                  <c:pt idx="2867">
                    <c:v>31.99</c:v>
                  </c:pt>
                  <c:pt idx="2868">
                    <c:v>30.65</c:v>
                  </c:pt>
                  <c:pt idx="2869">
                    <c:v>28.95</c:v>
                  </c:pt>
                  <c:pt idx="2870">
                    <c:v>27.53</c:v>
                  </c:pt>
                  <c:pt idx="2871">
                    <c:v>30.17</c:v>
                  </c:pt>
                  <c:pt idx="2872">
                    <c:v>31.92</c:v>
                  </c:pt>
                  <c:pt idx="2873">
                    <c:v>31.34</c:v>
                  </c:pt>
                  <c:pt idx="2874">
                    <c:v>29.55</c:v>
                  </c:pt>
                  <c:pt idx="2875">
                    <c:v>35.07</c:v>
                  </c:pt>
                  <c:pt idx="2876">
                    <c:v>34.46</c:v>
                  </c:pt>
                  <c:pt idx="2877">
                    <c:v>32.56</c:v>
                  </c:pt>
                  <c:pt idx="2878">
                    <c:v>39.47</c:v>
                  </c:pt>
                  <c:pt idx="2879">
                    <c:v>32.68</c:v>
                  </c:pt>
                  <c:pt idx="2880">
                    <c:v>43.05</c:v>
                  </c:pt>
                  <c:pt idx="2881">
                    <c:v>34.48</c:v>
                  </c:pt>
                  <c:pt idx="2882">
                    <c:v>35.42</c:v>
                  </c:pt>
                  <c:pt idx="2883">
                    <c:v>36.77</c:v>
                  </c:pt>
                  <c:pt idx="2884">
                    <c:v>36.26</c:v>
                  </c:pt>
                  <c:pt idx="2885">
                    <c:v>32.33</c:v>
                  </c:pt>
                  <c:pt idx="2886">
                    <c:v>32.12</c:v>
                  </c:pt>
                  <c:pt idx="2887">
                    <c:v>30.24</c:v>
                  </c:pt>
                  <c:pt idx="2888">
                    <c:v>29.97</c:v>
                  </c:pt>
                  <c:pt idx="2889">
                    <c:v>26.82</c:v>
                  </c:pt>
                  <c:pt idx="2890">
                    <c:v>29.07</c:v>
                  </c:pt>
                  <c:pt idx="2891">
                    <c:v>28.9</c:v>
                  </c:pt>
                  <c:pt idx="2892">
                    <c:v>28.14</c:v>
                  </c:pt>
                  <c:pt idx="2893">
                    <c:v>27.5</c:v>
                  </c:pt>
                  <c:pt idx="2894">
                    <c:v>27.67</c:v>
                  </c:pt>
                  <c:pt idx="2895">
                    <c:v>27.82</c:v>
                  </c:pt>
                  <c:pt idx="2896">
                    <c:v>28.39</c:v>
                  </c:pt>
                  <c:pt idx="2897">
                    <c:v>28.46</c:v>
                  </c:pt>
                  <c:pt idx="2898">
                    <c:v>27.11</c:v>
                  </c:pt>
                  <c:pt idx="2899">
                    <c:v>27.84</c:v>
                  </c:pt>
                  <c:pt idx="2900">
                    <c:v>29.57</c:v>
                  </c:pt>
                  <c:pt idx="2901">
                    <c:v>27.03</c:v>
                  </c:pt>
                  <c:pt idx="2902">
                    <c:v>28.84</c:v>
                  </c:pt>
                  <c:pt idx="2903">
                    <c:v>25.94</c:v>
                  </c:pt>
                  <c:pt idx="2904">
                    <c:v>25.74</c:v>
                  </c:pt>
                  <c:pt idx="2905">
                    <c:v>25.72</c:v>
                  </c:pt>
                  <c:pt idx="2906">
                    <c:v>25.67</c:v>
                  </c:pt>
                  <c:pt idx="2907">
                    <c:v>25.47</c:v>
                  </c:pt>
                  <c:pt idx="2908">
                    <c:v>25.4</c:v>
                  </c:pt>
                  <c:pt idx="2909">
                    <c:v>24.21</c:v>
                  </c:pt>
                  <c:pt idx="2910">
                    <c:v>24.79</c:v>
                  </c:pt>
                  <c:pt idx="2911">
                    <c:v>24.57</c:v>
                  </c:pt>
                  <c:pt idx="2912">
                    <c:v>24.71</c:v>
                  </c:pt>
                  <c:pt idx="2913">
                    <c:v>23.95</c:v>
                  </c:pt>
                  <c:pt idx="2914">
                    <c:v>24.17</c:v>
                  </c:pt>
                  <c:pt idx="2915">
                    <c:v>25.21</c:v>
                  </c:pt>
                  <c:pt idx="2916">
                    <c:v>24.29</c:v>
                  </c:pt>
                  <c:pt idx="2917">
                    <c:v>20.87</c:v>
                  </c:pt>
                  <c:pt idx="2918">
                    <c:v>22.79</c:v>
                  </c:pt>
                  <c:pt idx="2919">
                    <c:v>23.69</c:v>
                  </c:pt>
                  <c:pt idx="2920">
                    <c:v>25.53</c:v>
                  </c:pt>
                  <c:pt idx="2921">
                    <c:v>25.12</c:v>
                  </c:pt>
                  <c:pt idx="2922">
                    <c:v>28.54</c:v>
                  </c:pt>
                  <c:pt idx="2923">
                    <c:v>28.04</c:v>
                  </c:pt>
                  <c:pt idx="2924">
                    <c:v>23.94</c:v>
                  </c:pt>
                  <c:pt idx="2925">
                    <c:v>24.57</c:v>
                  </c:pt>
                  <c:pt idx="2926">
                    <c:v>24.12</c:v>
                  </c:pt>
                  <c:pt idx="2927">
                    <c:v>24.39</c:v>
                  </c:pt>
                  <c:pt idx="2928">
                    <c:v>24.39</c:v>
                  </c:pt>
                  <c:pt idx="2929">
                    <c:v>23.34</c:v>
                  </c:pt>
                  <c:pt idx="2930">
                    <c:v>23.17</c:v>
                  </c:pt>
                  <c:pt idx="2931">
                    <c:v>23.05</c:v>
                  </c:pt>
                  <c:pt idx="2932">
                    <c:v>22.7</c:v>
                  </c:pt>
                  <c:pt idx="2933">
                    <c:v>23.22</c:v>
                  </c:pt>
                  <c:pt idx="2934">
                    <c:v>23.44</c:v>
                  </c:pt>
                  <c:pt idx="2935">
                    <c:v>26.12</c:v>
                  </c:pt>
                  <c:pt idx="2936">
                    <c:v>24.58</c:v>
                  </c:pt>
                  <c:pt idx="2937">
                    <c:v>24.14</c:v>
                  </c:pt>
                  <c:pt idx="2938">
                    <c:v>23.82</c:v>
                  </c:pt>
                  <c:pt idx="2939">
                    <c:v>23.85</c:v>
                  </c:pt>
                  <c:pt idx="2940">
                    <c:v>24.02</c:v>
                  </c:pt>
                  <c:pt idx="2941">
                    <c:v>24.17</c:v>
                  </c:pt>
                  <c:pt idx="2942">
                    <c:v>24.58</c:v>
                  </c:pt>
                  <c:pt idx="2943">
                    <c:v>25.49</c:v>
                  </c:pt>
                  <c:pt idx="2944">
                    <c:v>24.95</c:v>
                  </c:pt>
                  <c:pt idx="2945">
                    <c:v>27.27</c:v>
                  </c:pt>
                  <c:pt idx="2946">
                    <c:v>27.95</c:v>
                  </c:pt>
                  <c:pt idx="2947">
                    <c:v>23.35</c:v>
                  </c:pt>
                  <c:pt idx="2948">
                    <c:v>24.82</c:v>
                  </c:pt>
                  <c:pt idx="2949">
                    <c:v>22.62</c:v>
                  </c:pt>
                  <c:pt idx="2950">
                    <c:v>24.26</c:v>
                  </c:pt>
                  <c:pt idx="2951">
                    <c:v>25.52</c:v>
                  </c:pt>
                  <c:pt idx="2952">
                    <c:v>23.68</c:v>
                  </c:pt>
                  <c:pt idx="2953">
                    <c:v>23.69</c:v>
                  </c:pt>
                  <c:pt idx="2954">
                    <c:v>21.94</c:v>
                  </c:pt>
                  <c:pt idx="2955">
                    <c:v>25.35</c:v>
                  </c:pt>
                  <c:pt idx="2956">
                    <c:v>22.57</c:v>
                  </c:pt>
                  <c:pt idx="2957">
                    <c:v>22.92</c:v>
                  </c:pt>
                  <c:pt idx="2958">
                    <c:v>22.61</c:v>
                  </c:pt>
                  <c:pt idx="2959">
                    <c:v>23.62</c:v>
                  </c:pt>
                  <c:pt idx="2960">
                    <c:v>23.99</c:v>
                  </c:pt>
                  <c:pt idx="2961">
                    <c:v>21.21</c:v>
                  </c:pt>
                  <c:pt idx="2962">
                    <c:v>23.15</c:v>
                  </c:pt>
                  <c:pt idx="2963">
                    <c:v>22.62</c:v>
                  </c:pt>
                  <c:pt idx="2964">
                    <c:v>22.94</c:v>
                  </c:pt>
                  <c:pt idx="2965">
                    <c:v>21.24</c:v>
                  </c:pt>
                  <c:pt idx="2966">
                    <c:v>22.83</c:v>
                  </c:pt>
                  <c:pt idx="2967">
                    <c:v>23.5</c:v>
                  </c:pt>
                  <c:pt idx="2968">
                    <c:v>22.28</c:v>
                  </c:pt>
                  <c:pt idx="2969">
                    <c:v>22.21</c:v>
                  </c:pt>
                  <c:pt idx="2970">
                    <c:v>24.23</c:v>
                  </c:pt>
                  <c:pt idx="2971">
                    <c:v>23.6</c:v>
                  </c:pt>
                  <c:pt idx="2972">
                    <c:v>23.31</c:v>
                  </c:pt>
                  <c:pt idx="2973">
                    <c:v>26.99</c:v>
                  </c:pt>
                  <c:pt idx="2974">
                    <c:v>23.61</c:v>
                  </c:pt>
                  <c:pt idx="2975">
                    <c:v>21.22</c:v>
                  </c:pt>
                  <c:pt idx="2976">
                    <c:v>23.17</c:v>
                  </c:pt>
                  <c:pt idx="2977">
                    <c:v>23.1</c:v>
                  </c:pt>
                  <c:pt idx="2978">
                    <c:v>22.11</c:v>
                  </c:pt>
                  <c:pt idx="2979">
                    <c:v>24.14</c:v>
                  </c:pt>
                  <c:pt idx="2980">
                    <c:v>23.07</c:v>
                  </c:pt>
                  <c:pt idx="2981">
                    <c:v>33.81</c:v>
                  </c:pt>
                  <c:pt idx="2982">
                    <c:v>23.94</c:v>
                  </c:pt>
                  <c:pt idx="2983">
                    <c:v>23.03</c:v>
                  </c:pt>
                  <c:pt idx="2984">
                    <c:v>27.84</c:v>
                  </c:pt>
                  <c:pt idx="2985">
                    <c:v>24.07</c:v>
                  </c:pt>
                  <c:pt idx="2986">
                    <c:v>24.24</c:v>
                  </c:pt>
                  <c:pt idx="2987">
                    <c:v>25.91</c:v>
                  </c:pt>
                  <c:pt idx="2988">
                    <c:v>21.85</c:v>
                  </c:pt>
                  <c:pt idx="2989">
                    <c:v>22.68</c:v>
                  </c:pt>
                  <c:pt idx="2990">
                    <c:v>22.84</c:v>
                  </c:pt>
                  <c:pt idx="2991">
                    <c:v>23.69</c:v>
                  </c:pt>
                  <c:pt idx="2992">
                    <c:v>21.57</c:v>
                  </c:pt>
                  <c:pt idx="2993">
                    <c:v>22.36</c:v>
                  </c:pt>
                  <c:pt idx="2994">
                    <c:v>21.12</c:v>
                  </c:pt>
                  <c:pt idx="2995">
                    <c:v>21.05</c:v>
                  </c:pt>
                  <c:pt idx="2996">
                    <c:v>19.94</c:v>
                  </c:pt>
                  <c:pt idx="2997">
                    <c:v>21.23</c:v>
                  </c:pt>
                  <c:pt idx="2998">
                    <c:v>25.28</c:v>
                  </c:pt>
                  <c:pt idx="2999">
                    <c:v>25.82</c:v>
                  </c:pt>
                  <c:pt idx="3000">
                    <c:v>25.63</c:v>
                  </c:pt>
                  <c:pt idx="3001">
                    <c:v>22.78</c:v>
                  </c:pt>
                  <c:pt idx="3002">
                    <c:v>21.74</c:v>
                  </c:pt>
                  <c:pt idx="3003">
                    <c:v>21.37</c:v>
                  </c:pt>
                  <c:pt idx="3004">
                    <c:v>21.13</c:v>
                  </c:pt>
                  <c:pt idx="3005">
                    <c:v>19.02</c:v>
                  </c:pt>
                  <c:pt idx="3006">
                    <c:v>18.61</c:v>
                  </c:pt>
                  <c:pt idx="3007">
                    <c:v>18.83</c:v>
                  </c:pt>
                  <c:pt idx="3008">
                    <c:v>19.46</c:v>
                  </c:pt>
                  <c:pt idx="3009">
                    <c:v>19.61</c:v>
                  </c:pt>
                  <c:pt idx="3010">
                    <c:v>19.95</c:v>
                  </c:pt>
                  <c:pt idx="3011">
                    <c:v>19.59</c:v>
                  </c:pt>
                  <c:pt idx="3012">
                    <c:v>19.58</c:v>
                  </c:pt>
                  <c:pt idx="3013">
                    <c:v>19.9</c:v>
                  </c:pt>
                  <c:pt idx="3014">
                    <c:v>19.73</c:v>
                  </c:pt>
                  <c:pt idx="3015">
                    <c:v>19.89</c:v>
                  </c:pt>
                  <c:pt idx="3016">
                    <c:v>19.75</c:v>
                  </c:pt>
                  <c:pt idx="3017">
                    <c:v>19.5</c:v>
                  </c:pt>
                  <c:pt idx="3018">
                    <c:v>20.48</c:v>
                  </c:pt>
                  <c:pt idx="3019">
                    <c:v>20.53</c:v>
                  </c:pt>
                  <c:pt idx="3020">
                    <c:v>21.17</c:v>
                  </c:pt>
                  <c:pt idx="3021">
                    <c:v>20.95</c:v>
                  </c:pt>
                  <c:pt idx="3022">
                    <c:v>19.51</c:v>
                  </c:pt>
                  <c:pt idx="3023">
                    <c:v>22.53</c:v>
                  </c:pt>
                  <c:pt idx="3024">
                    <c:v>20.39</c:v>
                  </c:pt>
                  <c:pt idx="3025">
                    <c:v>19.9</c:v>
                  </c:pt>
                  <c:pt idx="3026">
                    <c:v>20.72</c:v>
                  </c:pt>
                  <c:pt idx="3027">
                    <c:v>18.97</c:v>
                  </c:pt>
                  <c:pt idx="3028">
                    <c:v>19.89</c:v>
                  </c:pt>
                  <c:pt idx="3029">
                    <c:v>21.32</c:v>
                  </c:pt>
                  <c:pt idx="3030">
                    <c:v>21.38</c:v>
                  </c:pt>
                  <c:pt idx="3031">
                    <c:v>24.37</c:v>
                  </c:pt>
                  <c:pt idx="3032">
                    <c:v>24.08</c:v>
                  </c:pt>
                  <c:pt idx="3033">
                    <c:v>24.34</c:v>
                  </c:pt>
                  <c:pt idx="3034">
                    <c:v>21.83</c:v>
                  </c:pt>
                  <c:pt idx="3035">
                    <c:v>22.58</c:v>
                  </c:pt>
                  <c:pt idx="3036">
                    <c:v>23.28</c:v>
                  </c:pt>
                  <c:pt idx="3037">
                    <c:v>20.01</c:v>
                  </c:pt>
                  <c:pt idx="3038">
                    <c:v>20.95</c:v>
                  </c:pt>
                  <c:pt idx="3039">
                    <c:v>21.8</c:v>
                  </c:pt>
                  <c:pt idx="3040">
                    <c:v>21.01</c:v>
                  </c:pt>
                  <c:pt idx="3041">
                    <c:v>21.17</c:v>
                  </c:pt>
                  <c:pt idx="3042">
                    <c:v>21.39</c:v>
                  </c:pt>
                  <c:pt idx="3043">
                    <c:v>22.42</c:v>
                  </c:pt>
                  <c:pt idx="3044">
                    <c:v>22.48</c:v>
                  </c:pt>
                  <c:pt idx="3045">
                    <c:v>23.25</c:v>
                  </c:pt>
                  <c:pt idx="3046">
                    <c:v>22.2</c:v>
                  </c:pt>
                  <c:pt idx="3047">
                    <c:v>21.29</c:v>
                  </c:pt>
                  <c:pt idx="3048">
                    <c:v>20.29</c:v>
                  </c:pt>
                  <c:pt idx="3049">
                    <c:v>20.85</c:v>
                  </c:pt>
                  <c:pt idx="3050">
                    <c:v>20.36</c:v>
                  </c:pt>
                  <c:pt idx="3051">
                    <c:v>20.7</c:v>
                  </c:pt>
                  <c:pt idx="3052">
                    <c:v>20.28</c:v>
                  </c:pt>
                  <c:pt idx="3053">
                    <c:v>21.05</c:v>
                  </c:pt>
                  <c:pt idx="3054">
                    <c:v>21.13</c:v>
                  </c:pt>
                  <c:pt idx="3055">
                    <c:v>21.75</c:v>
                  </c:pt>
                  <c:pt idx="3056">
                    <c:v>22.58</c:v>
                  </c:pt>
                  <c:pt idx="3057">
                    <c:v>21.86</c:v>
                  </c:pt>
                  <c:pt idx="3058">
                    <c:v>23.19</c:v>
                  </c:pt>
                  <c:pt idx="3059">
                    <c:v>22.52</c:v>
                  </c:pt>
                  <c:pt idx="3060">
                    <c:v>21.24</c:v>
                  </c:pt>
                  <c:pt idx="3061">
                    <c:v>23.83</c:v>
                  </c:pt>
                  <c:pt idx="3062">
                    <c:v>24.33</c:v>
                  </c:pt>
                  <c:pt idx="3063">
                    <c:v>24.66</c:v>
                  </c:pt>
                  <c:pt idx="3064">
                    <c:v>23.09</c:v>
                  </c:pt>
                  <c:pt idx="3065">
                    <c:v>21.56</c:v>
                  </c:pt>
                  <c:pt idx="3066">
                    <c:v>22.15</c:v>
                  </c:pt>
                  <c:pt idx="3067">
                    <c:v>21.13</c:v>
                  </c:pt>
                  <c:pt idx="3068">
                    <c:v>20.5</c:v>
                  </c:pt>
                  <c:pt idx="3069">
                    <c:v>20.77</c:v>
                  </c:pt>
                  <c:pt idx="3070">
                    <c:v>21.12</c:v>
                  </c:pt>
                  <c:pt idx="3071">
                    <c:v>20.55</c:v>
                  </c:pt>
                  <c:pt idx="3072">
                    <c:v>22.91</c:v>
                  </c:pt>
                  <c:pt idx="3073">
                    <c:v>20.74</c:v>
                  </c:pt>
                  <c:pt idx="3074">
                    <c:v>20.9</c:v>
                  </c:pt>
                  <c:pt idx="3075">
                    <c:v>20.4</c:v>
                  </c:pt>
                  <c:pt idx="3076">
                    <c:v>21.6</c:v>
                  </c:pt>
                  <c:pt idx="3077">
                    <c:v>22.07</c:v>
                  </c:pt>
                  <c:pt idx="3078">
                    <c:v>21.41</c:v>
                  </c:pt>
                  <c:pt idx="3079">
                    <c:v>21.35</c:v>
                  </c:pt>
                  <c:pt idx="3080">
                    <c:v>21.13</c:v>
                  </c:pt>
                  <c:pt idx="3081">
                    <c:v>22.26</c:v>
                  </c:pt>
                  <c:pt idx="3082">
                    <c:v>21.54</c:v>
                  </c:pt>
                  <c:pt idx="3083">
                    <c:v>23.11</c:v>
                  </c:pt>
                  <c:pt idx="3084">
                    <c:v>21.91</c:v>
                  </c:pt>
                  <c:pt idx="3085">
                    <c:v>20.31</c:v>
                  </c:pt>
                  <c:pt idx="3086">
                    <c:v>18.5</c:v>
                  </c:pt>
                  <c:pt idx="3087">
                    <c:v>19.12</c:v>
                  </c:pt>
                  <c:pt idx="3088">
                    <c:v>19.26</c:v>
                  </c:pt>
                  <c:pt idx="3089">
                    <c:v>20.86</c:v>
                  </c:pt>
                  <c:pt idx="3090">
                    <c:v>27.42</c:v>
                  </c:pt>
                  <c:pt idx="3091">
                    <c:v>20.2</c:v>
                  </c:pt>
                  <c:pt idx="3092">
                    <c:v>20.96</c:v>
                  </c:pt>
                  <c:pt idx="3093">
                    <c:v>21.51</c:v>
                  </c:pt>
                  <c:pt idx="3094">
                    <c:v>24.81</c:v>
                  </c:pt>
                  <c:pt idx="3095">
                    <c:v>21.29</c:v>
                  </c:pt>
                  <c:pt idx="3096">
                    <c:v>21.95</c:v>
                  </c:pt>
                  <c:pt idx="3097">
                    <c:v>25.03</c:v>
                  </c:pt>
                  <c:pt idx="3098">
                    <c:v>21.32</c:v>
                  </c:pt>
                  <c:pt idx="3099">
                    <c:v>24.49</c:v>
                  </c:pt>
                  <c:pt idx="3100">
                    <c:v>23.65</c:v>
                  </c:pt>
                  <c:pt idx="3101">
                    <c:v>22.29</c:v>
                  </c:pt>
                  <c:pt idx="3102">
                    <c:v>21.31</c:v>
                  </c:pt>
                  <c:pt idx="3103">
                    <c:v>21.37</c:v>
                  </c:pt>
                  <c:pt idx="3104">
                    <c:v>21.38</c:v>
                  </c:pt>
                  <c:pt idx="3105">
                    <c:v>28.7</c:v>
                  </c:pt>
                  <c:pt idx="3106">
                    <c:v>27</c:v>
                  </c:pt>
                  <c:pt idx="3107">
                    <c:v>24.55</c:v>
                  </c:pt>
                  <c:pt idx="3108">
                    <c:v>21.22</c:v>
                  </c:pt>
                  <c:pt idx="3109">
                    <c:v>22.34</c:v>
                  </c:pt>
                  <c:pt idx="3110">
                    <c:v>24.14</c:v>
                  </c:pt>
                  <c:pt idx="3111">
                    <c:v>19.21</c:v>
                  </c:pt>
                  <c:pt idx="3112">
                    <c:v>20.16</c:v>
                  </c:pt>
                  <c:pt idx="3113">
                    <c:v>19.38</c:v>
                  </c:pt>
                  <c:pt idx="3114">
                    <c:v>18.08</c:v>
                  </c:pt>
                  <c:pt idx="3115">
                    <c:v>20.28</c:v>
                  </c:pt>
                  <c:pt idx="3116">
                    <c:v>20.36</c:v>
                  </c:pt>
                  <c:pt idx="3117">
                    <c:v>20.8</c:v>
                  </c:pt>
                  <c:pt idx="3118">
                    <c:v>21.2</c:v>
                  </c:pt>
                  <c:pt idx="3119">
                    <c:v>19.33</c:v>
                  </c:pt>
                  <c:pt idx="3120">
                    <c:v>19.24</c:v>
                  </c:pt>
                  <c:pt idx="3121">
                    <c:v>18.97</c:v>
                  </c:pt>
                  <c:pt idx="3122">
                    <c:v>18.98</c:v>
                  </c:pt>
                  <c:pt idx="3123">
                    <c:v>19.59</c:v>
                  </c:pt>
                  <c:pt idx="3124">
                    <c:v>17.61</c:v>
                  </c:pt>
                  <c:pt idx="3125">
                    <c:v>18.24</c:v>
                  </c:pt>
                  <c:pt idx="3126">
                    <c:v>18.41</c:v>
                  </c:pt>
                  <c:pt idx="3127">
                    <c:v>19.3</c:v>
                  </c:pt>
                  <c:pt idx="3128">
                    <c:v>20.71</c:v>
                  </c:pt>
                  <c:pt idx="3129">
                    <c:v>20.05</c:v>
                  </c:pt>
                  <c:pt idx="3130">
                    <c:v>20.64</c:v>
                  </c:pt>
                  <c:pt idx="3131">
                    <c:v>20.39</c:v>
                  </c:pt>
                  <c:pt idx="3132">
                    <c:v>19.63</c:v>
                  </c:pt>
                  <c:pt idx="3133">
                    <c:v>20.31</c:v>
                  </c:pt>
                  <c:pt idx="3134">
                    <c:v>20.14</c:v>
                  </c:pt>
                  <c:pt idx="3135">
                    <c:v>21.03</c:v>
                  </c:pt>
                  <c:pt idx="3136">
                    <c:v>20.8</c:v>
                  </c:pt>
                  <c:pt idx="3137">
                    <c:v>20.69</c:v>
                  </c:pt>
                  <c:pt idx="3138">
                    <c:v>20.32</c:v>
                  </c:pt>
                  <c:pt idx="3139">
                    <c:v>20.68</c:v>
                  </c:pt>
                  <c:pt idx="3140">
                    <c:v>22.18</c:v>
                  </c:pt>
                  <c:pt idx="3141">
                    <c:v>21.38</c:v>
                  </c:pt>
                  <c:pt idx="3142">
                    <c:v>21.82</c:v>
                  </c:pt>
                  <c:pt idx="3143">
                    <c:v>23.37</c:v>
                  </c:pt>
                  <c:pt idx="3144">
                    <c:v>23.32</c:v>
                  </c:pt>
                  <c:pt idx="3145">
                    <c:v>23.4</c:v>
                  </c:pt>
                  <c:pt idx="3146">
                    <c:v>23.63</c:v>
                  </c:pt>
                  <c:pt idx="3147">
                    <c:v>24.09</c:v>
                  </c:pt>
                  <c:pt idx="3148">
                    <c:v>25.87</c:v>
                  </c:pt>
                  <c:pt idx="3149">
                    <c:v>25.43</c:v>
                  </c:pt>
                  <c:pt idx="3150">
                    <c:v>25.16</c:v>
                  </c:pt>
                  <c:pt idx="3151">
                    <c:v>24.98</c:v>
                  </c:pt>
                  <c:pt idx="3152">
                    <c:v>25.61</c:v>
                  </c:pt>
                  <c:pt idx="3153">
                    <c:v>25.83</c:v>
                  </c:pt>
                  <c:pt idx="3154">
                    <c:v>27.24</c:v>
                  </c:pt>
                  <c:pt idx="3155">
                    <c:v>31.53</c:v>
                  </c:pt>
                  <c:pt idx="3156">
                    <c:v>31.69</c:v>
                  </c:pt>
                  <c:pt idx="3157">
                    <c:v>34.37</c:v>
                  </c:pt>
                  <c:pt idx="3158">
                    <c:v>34.13</c:v>
                  </c:pt>
                  <c:pt idx="3159">
                    <c:v>35.76</c:v>
                  </c:pt>
                  <c:pt idx="3160">
                    <c:v>41.39</c:v>
                  </c:pt>
                  <c:pt idx="3161">
                    <c:v>41.24</c:v>
                  </c:pt>
                  <c:pt idx="3162">
                    <c:v>40.96</c:v>
                  </c:pt>
                  <c:pt idx="3163">
                    <c:v>48.63</c:v>
                  </c:pt>
                  <c:pt idx="3164">
                    <c:v>38.02</c:v>
                  </c:pt>
                  <c:pt idx="3165">
                    <c:v>46.19</c:v>
                  </c:pt>
                  <c:pt idx="3166">
                    <c:v>48.98</c:v>
                  </c:pt>
                  <c:pt idx="3167">
                    <c:v>46.57</c:v>
                  </c:pt>
                  <c:pt idx="3168">
                    <c:v>50.03</c:v>
                  </c:pt>
                  <c:pt idx="3169">
                    <c:v>52.3</c:v>
                  </c:pt>
                  <c:pt idx="3170">
                    <c:v>48.71</c:v>
                  </c:pt>
                  <c:pt idx="3171">
                    <c:v>53.48</c:v>
                  </c:pt>
                  <c:pt idx="3172">
                    <c:v>50.85</c:v>
                  </c:pt>
                  <c:pt idx="3173">
                    <c:v>57.02</c:v>
                  </c:pt>
                  <c:pt idx="3174">
                    <c:v>57.41</c:v>
                  </c:pt>
                  <c:pt idx="3175">
                    <c:v>59.65</c:v>
                  </c:pt>
                  <c:pt idx="3176">
                    <c:v>56.49</c:v>
                  </c:pt>
                  <c:pt idx="3177">
                    <c:v>70.96</c:v>
                  </c:pt>
                  <c:pt idx="3178">
                    <c:v>59.35</c:v>
                  </c:pt>
                  <c:pt idx="3179">
                    <c:v>65.59</c:v>
                  </c:pt>
                  <c:pt idx="3180">
                    <c:v>67.84</c:v>
                  </c:pt>
                  <c:pt idx="3181">
                    <c:v>91.24</c:v>
                  </c:pt>
                  <c:pt idx="3182">
                    <c:v>84.82</c:v>
                  </c:pt>
                  <c:pt idx="3183">
                    <c:v>69.09</c:v>
                  </c:pt>
                  <c:pt idx="3184">
                    <c:v>84.21</c:v>
                  </c:pt>
                  <c:pt idx="3185">
                    <c:v>88.23</c:v>
                  </c:pt>
                  <c:pt idx="3186">
                    <c:v>101.6</c:v>
                  </c:pt>
                  <c:pt idx="3187">
                    <c:v>106.26</c:v>
                  </c:pt>
                  <c:pt idx="3188">
                    <c:v>106.64</c:v>
                  </c:pt>
                  <c:pt idx="3189">
                    <c:v>108.1</c:v>
                  </c:pt>
                  <c:pt idx="3190">
                    <c:v>118.46</c:v>
                  </c:pt>
                  <c:pt idx="3191">
                    <c:v>126.24</c:v>
                  </c:pt>
                  <c:pt idx="3192">
                    <c:v>111.88</c:v>
                  </c:pt>
                  <c:pt idx="3193">
                    <c:v>95.07</c:v>
                  </c:pt>
                  <c:pt idx="3194">
                    <c:v>76.56</c:v>
                  </c:pt>
                  <c:pt idx="3195">
                    <c:v>78.83</c:v>
                  </c:pt>
                  <c:pt idx="3196">
                    <c:v>63.12</c:v>
                  </c:pt>
                  <c:pt idx="3197">
                    <c:v>75.89</c:v>
                  </c:pt>
                  <c:pt idx="3198">
                    <c:v>72.32</c:v>
                  </c:pt>
                  <c:pt idx="3199">
                    <c:v>66.4</c:v>
                  </c:pt>
                  <c:pt idx="3200">
                    <c:v>66.4</c:v>
                  </c:pt>
                  <c:pt idx="3201">
                    <c:v>65.04</c:v>
                  </c:pt>
                  <c:pt idx="3202">
                    <c:v>62.24</c:v>
                  </c:pt>
                  <c:pt idx="3203">
                    <c:v>56.38</c:v>
                  </c:pt>
                  <c:pt idx="3204">
                    <c:v>65.74</c:v>
                  </c:pt>
                  <c:pt idx="3205">
                    <c:v>91.5</c:v>
                  </c:pt>
                  <c:pt idx="3206">
                    <c:v>97.15</c:v>
                  </c:pt>
                  <c:pt idx="3207">
                    <c:v>83.45</c:v>
                  </c:pt>
                  <c:pt idx="3208">
                    <c:v>87</c:v>
                  </c:pt>
                  <c:pt idx="3209">
                    <c:v>90.63</c:v>
                  </c:pt>
                  <c:pt idx="3210">
                    <c:v>87.33</c:v>
                  </c:pt>
                  <c:pt idx="3211">
                    <c:v>85.65</c:v>
                  </c:pt>
                  <c:pt idx="3212">
                    <c:v>76.31</c:v>
                  </c:pt>
                  <c:pt idx="3213">
                    <c:v>93.69</c:v>
                  </c:pt>
                  <c:pt idx="3214">
                    <c:v>111.03</c:v>
                  </c:pt>
                  <c:pt idx="3215">
                    <c:v>116.31</c:v>
                  </c:pt>
                  <c:pt idx="3216">
                    <c:v>21.76</c:v>
                  </c:pt>
                  <c:pt idx="3217">
                    <c:v>11.88</c:v>
                  </c:pt>
                  <c:pt idx="3218">
                    <c:v>107.53</c:v>
                  </c:pt>
                  <c:pt idx="3219">
                    <c:v>91.34</c:v>
                  </c:pt>
                  <c:pt idx="3220">
                    <c:v>81.26</c:v>
                  </c:pt>
                  <c:pt idx="3221">
                    <c:v>85.62</c:v>
                  </c:pt>
                  <c:pt idx="3222">
                    <c:v>77.26</c:v>
                  </c:pt>
                  <c:pt idx="3223">
                    <c:v>67.92</c:v>
                  </c:pt>
                  <c:pt idx="3224">
                    <c:v>62.13</c:v>
                  </c:pt>
                  <c:pt idx="3225">
                    <c:v>50.19</c:v>
                  </c:pt>
                  <c:pt idx="3226">
                    <c:v>53.35</c:v>
                  </c:pt>
                  <c:pt idx="3227">
                    <c:v>73.03</c:v>
                  </c:pt>
                  <c:pt idx="3228">
                    <c:v>52.68</c:v>
                  </c:pt>
                  <c:pt idx="3229">
                    <c:v>48.87</c:v>
                  </c:pt>
                  <c:pt idx="3230">
                    <c:v>63.56</c:v>
                  </c:pt>
                  <c:pt idx="3231">
                    <c:v>98.07</c:v>
                  </c:pt>
                  <c:pt idx="3232">
                    <c:v>47.31</c:v>
                  </c:pt>
                  <c:pt idx="3233">
                    <c:v>109.79</c:v>
                  </c:pt>
                  <c:pt idx="3234">
                    <c:v>110.21</c:v>
                  </c:pt>
                  <c:pt idx="3235">
                    <c:v>118.02</c:v>
                  </c:pt>
                  <c:pt idx="3236">
                    <c:v>96.89</c:v>
                  </c:pt>
                  <c:pt idx="3237">
                    <c:v>57.72</c:v>
                  </c:pt>
                  <c:pt idx="3238">
                    <c:v>81.24</c:v>
                  </c:pt>
                  <c:pt idx="3239">
                    <c:v>68.08</c:v>
                  </c:pt>
                  <c:pt idx="3240">
                    <c:v>81.19</c:v>
                  </c:pt>
                  <c:pt idx="3241">
                    <c:v>62.89</c:v>
                  </c:pt>
                  <c:pt idx="3242">
                    <c:v>78.87</c:v>
                  </c:pt>
                  <c:pt idx="3243">
                    <c:v>64.39</c:v>
                  </c:pt>
                  <c:pt idx="3244">
                    <c:v>69.05</c:v>
                  </c:pt>
                  <c:pt idx="3245">
                    <c:v>61.71</c:v>
                  </c:pt>
                  <c:pt idx="3246">
                    <c:v>49.93</c:v>
                  </c:pt>
                  <c:pt idx="3247">
                    <c:v>51.6</c:v>
                  </c:pt>
                  <c:pt idx="3248">
                    <c:v>59.48</c:v>
                  </c:pt>
                  <c:pt idx="3249">
                    <c:v>114.81</c:v>
                  </c:pt>
                  <c:pt idx="3250">
                    <c:v>49.54</c:v>
                  </c:pt>
                  <c:pt idx="3251">
                    <c:v>40.36</c:v>
                  </c:pt>
                  <c:pt idx="3252">
                    <c:v>40.46</c:v>
                  </c:pt>
                  <c:pt idx="3253">
                    <c:v>43.34</c:v>
                  </c:pt>
                  <c:pt idx="3254">
                    <c:v>36.03</c:v>
                  </c:pt>
                  <c:pt idx="3255">
                    <c:v>44.78</c:v>
                  </c:pt>
                  <c:pt idx="3256">
                    <c:v>38.9</c:v>
                  </c:pt>
                  <c:pt idx="3257">
                    <c:v>40.63</c:v>
                  </c:pt>
                  <c:pt idx="3258">
                    <c:v>29.06</c:v>
                  </c:pt>
                  <c:pt idx="3259">
                    <c:v>41.82</c:v>
                  </c:pt>
                  <c:pt idx="3260">
                    <c:v>27.59</c:v>
                  </c:pt>
                  <c:pt idx="3261">
                    <c:v>30.75</c:v>
                  </c:pt>
                  <c:pt idx="3262">
                    <c:v>38.44</c:v>
                  </c:pt>
                  <c:pt idx="3263">
                    <c:v>36.24</c:v>
                  </c:pt>
                  <c:pt idx="3264">
                    <c:v>34.09</c:v>
                  </c:pt>
                  <c:pt idx="3265">
                    <c:v>32.34</c:v>
                  </c:pt>
                  <c:pt idx="3266">
                    <c:v>31.12</c:v>
                  </c:pt>
                  <c:pt idx="3267">
                    <c:v>38.11</c:v>
                  </c:pt>
                  <c:pt idx="3268">
                    <c:v>39.96</c:v>
                  </c:pt>
                  <c:pt idx="3269">
                    <c:v>34.01</c:v>
                  </c:pt>
                  <c:pt idx="3270">
                    <c:v>31.64</c:v>
                  </c:pt>
                  <c:pt idx="3271">
                    <c:v>30.86</c:v>
                  </c:pt>
                  <c:pt idx="3272">
                    <c:v>28.35</c:v>
                  </c:pt>
                  <c:pt idx="3273">
                    <c:v>23.74</c:v>
                  </c:pt>
                  <c:pt idx="3274">
                    <c:v>27.49</c:v>
                  </c:pt>
                  <c:pt idx="3275">
                    <c:v>28.72</c:v>
                  </c:pt>
                  <c:pt idx="3276">
                    <c:v>25.21</c:v>
                  </c:pt>
                  <c:pt idx="3277">
                    <c:v>24.39</c:v>
                  </c:pt>
                  <c:pt idx="3278">
                    <c:v>26.96</c:v>
                  </c:pt>
                  <c:pt idx="3279">
                    <c:v>26.49</c:v>
                  </c:pt>
                  <c:pt idx="3280">
                    <c:v>24.42</c:v>
                  </c:pt>
                  <c:pt idx="3281">
                    <c:v>24.02</c:v>
                  </c:pt>
                  <c:pt idx="3282">
                    <c:v>23.95</c:v>
                  </c:pt>
                  <c:pt idx="3283">
                    <c:v>23.02</c:v>
                  </c:pt>
                  <c:pt idx="3284">
                    <c:v>22.8</c:v>
                  </c:pt>
                  <c:pt idx="3285">
                    <c:v>23.17</c:v>
                  </c:pt>
                  <c:pt idx="3286">
                    <c:v>23.2</c:v>
                  </c:pt>
                  <c:pt idx="3287">
                    <c:v>19.52</c:v>
                  </c:pt>
                  <c:pt idx="3288">
                    <c:v>21.95</c:v>
                  </c:pt>
                  <c:pt idx="3289">
                    <c:v>22.65</c:v>
                  </c:pt>
                  <c:pt idx="3290">
                    <c:v>21.4</c:v>
                  </c:pt>
                  <c:pt idx="3291">
                    <c:v>28.05</c:v>
                  </c:pt>
                  <c:pt idx="3292">
                    <c:v>21.41</c:v>
                  </c:pt>
                  <c:pt idx="3293">
                    <c:v>22.27</c:v>
                  </c:pt>
                  <c:pt idx="3294">
                    <c:v>23.45</c:v>
                  </c:pt>
                  <c:pt idx="3295">
                    <c:v>23.2</c:v>
                  </c:pt>
                  <c:pt idx="3296">
                    <c:v>51.62</c:v>
                  </c:pt>
                  <c:pt idx="3297">
                    <c:v>30.74</c:v>
                  </c:pt>
                  <c:pt idx="3298">
                    <c:v>26.36</c:v>
                  </c:pt>
                  <c:pt idx="3299">
                    <c:v>23.23</c:v>
                  </c:pt>
                  <c:pt idx="3300">
                    <c:v>24.99</c:v>
                  </c:pt>
                  <c:pt idx="3301">
                    <c:v>24.09</c:v>
                  </c:pt>
                  <c:pt idx="3302">
                    <c:v>26.04</c:v>
                  </c:pt>
                  <c:pt idx="3303">
                    <c:v>27.2</c:v>
                  </c:pt>
                  <c:pt idx="3304">
                    <c:v>24</c:v>
                  </c:pt>
                  <c:pt idx="3305">
                    <c:v>25.18</c:v>
                  </c:pt>
                  <c:pt idx="3306">
                    <c:v>27.16</c:v>
                  </c:pt>
                  <c:pt idx="3307">
                    <c:v>26.57</c:v>
                  </c:pt>
                  <c:pt idx="3308">
                    <c:v>29.68</c:v>
                  </c:pt>
                  <c:pt idx="3309">
                    <c:v>24.9</c:v>
                  </c:pt>
                  <c:pt idx="3310">
                    <c:v>27.53</c:v>
                  </c:pt>
                  <c:pt idx="3311">
                    <c:v>25.78</c:v>
                  </c:pt>
                  <c:pt idx="3312">
                    <c:v>21.45</c:v>
                  </c:pt>
                  <c:pt idx="3313">
                    <c:v>20.5</c:v>
                  </c:pt>
                  <c:pt idx="3314">
                    <c:v>20.13</c:v>
                  </c:pt>
                  <c:pt idx="3315">
                    <c:v>20.65</c:v>
                  </c:pt>
                  <c:pt idx="3316">
                    <c:v>19.64</c:v>
                  </c:pt>
                  <c:pt idx="3317">
                    <c:v>19.24</c:v>
                  </c:pt>
                  <c:pt idx="3318">
                    <c:v>19.12</c:v>
                  </c:pt>
                  <c:pt idx="3319">
                    <c:v>21.77</c:v>
                  </c:pt>
                  <c:pt idx="3320">
                    <c:v>25.06</c:v>
                  </c:pt>
                  <c:pt idx="3321">
                    <c:v>24.45</c:v>
                  </c:pt>
                  <c:pt idx="3322">
                    <c:v>23.57</c:v>
                  </c:pt>
                  <c:pt idx="3323">
                    <c:v>24.74</c:v>
                  </c:pt>
                  <c:pt idx="3324">
                    <c:v>23.25</c:v>
                  </c:pt>
                  <c:pt idx="3325">
                    <c:v>23.18</c:v>
                  </c:pt>
                  <c:pt idx="3326">
                    <c:v>23.16</c:v>
                  </c:pt>
                  <c:pt idx="3327">
                    <c:v>22.76</c:v>
                  </c:pt>
                  <c:pt idx="3328">
                    <c:v>24.12</c:v>
                  </c:pt>
                  <c:pt idx="3329">
                    <c:v>23.88</c:v>
                  </c:pt>
                  <c:pt idx="3330">
                    <c:v>23.17</c:v>
                  </c:pt>
                  <c:pt idx="3331">
                    <c:v>25.56</c:v>
                  </c:pt>
                  <c:pt idx="3332">
                    <c:v>24.08</c:v>
                  </c:pt>
                  <c:pt idx="3333">
                    <c:v>25.16</c:v>
                  </c:pt>
                  <c:pt idx="3334">
                    <c:v>24.12</c:v>
                  </c:pt>
                  <c:pt idx="3335">
                    <c:v>23.34</c:v>
                  </c:pt>
                  <c:pt idx="3336">
                    <c:v>24.35</c:v>
                  </c:pt>
                  <c:pt idx="3337">
                    <c:v>24.86</c:v>
                  </c:pt>
                  <c:pt idx="3338">
                    <c:v>24.7</c:v>
                  </c:pt>
                  <c:pt idx="3339">
                    <c:v>23.82</c:v>
                  </c:pt>
                  <c:pt idx="3340">
                    <c:v>24.17</c:v>
                  </c:pt>
                  <c:pt idx="3341">
                    <c:v>23.44</c:v>
                  </c:pt>
                  <c:pt idx="3342">
                    <c:v>23.37</c:v>
                  </c:pt>
                  <c:pt idx="3343">
                    <c:v>23.12</c:v>
                  </c:pt>
                  <c:pt idx="3344">
                    <c:v>23.03</c:v>
                  </c:pt>
                  <c:pt idx="3345">
                    <c:v>22.77</c:v>
                  </c:pt>
                  <c:pt idx="3346">
                    <c:v>21.79</c:v>
                  </c:pt>
                  <c:pt idx="3347">
                    <c:v>23.52</c:v>
                  </c:pt>
                  <c:pt idx="3348">
                    <c:v>21.53</c:v>
                  </c:pt>
                  <c:pt idx="3349">
                    <c:v>21.4</c:v>
                  </c:pt>
                  <c:pt idx="3350">
                    <c:v>19.95</c:v>
                  </c:pt>
                  <c:pt idx="3351">
                    <c:v>19.77</c:v>
                  </c:pt>
                  <c:pt idx="3352">
                    <c:v>19.05</c:v>
                  </c:pt>
                  <c:pt idx="3353">
                    <c:v>19.77</c:v>
                  </c:pt>
                  <c:pt idx="3354">
                    <c:v>20.08</c:v>
                  </c:pt>
                  <c:pt idx="3355">
                    <c:v>23.17</c:v>
                  </c:pt>
                  <c:pt idx="3356">
                    <c:v>21.57</c:v>
                  </c:pt>
                  <c:pt idx="3357">
                    <c:v>21.08</c:v>
                  </c:pt>
                  <c:pt idx="3358">
                    <c:v>20.5</c:v>
                  </c:pt>
                  <c:pt idx="3359">
                    <c:v>20.9</c:v>
                  </c:pt>
                  <c:pt idx="3360">
                    <c:v>20.54</c:v>
                  </c:pt>
                  <c:pt idx="3361">
                    <c:v>21</c:v>
                  </c:pt>
                  <c:pt idx="3362">
                    <c:v>21.38</c:v>
                  </c:pt>
                  <c:pt idx="3363">
                    <c:v>20.77</c:v>
                  </c:pt>
                  <c:pt idx="3364">
                    <c:v>26.79</c:v>
                  </c:pt>
                  <c:pt idx="3365">
                    <c:v>30.63</c:v>
                  </c:pt>
                  <c:pt idx="3366">
                    <c:v>29.64</c:v>
                  </c:pt>
                  <c:pt idx="3367">
                    <c:v>27.72</c:v>
                  </c:pt>
                  <c:pt idx="3368">
                    <c:v>32.43</c:v>
                  </c:pt>
                  <c:pt idx="3369">
                    <c:v>39.78</c:v>
                  </c:pt>
                  <c:pt idx="3370">
                    <c:v>41.4</c:v>
                  </c:pt>
                  <c:pt idx="3371">
                    <c:v>44.99</c:v>
                  </c:pt>
                  <c:pt idx="3372">
                    <c:v>48.6</c:v>
                  </c:pt>
                  <c:pt idx="3373">
                    <c:v>52.65</c:v>
                  </c:pt>
                  <c:pt idx="3374">
                    <c:v>57.49</c:v>
                  </c:pt>
                  <c:pt idx="3375">
                    <c:v>58.51</c:v>
                  </c:pt>
                  <c:pt idx="3376">
                    <c:v>52.57</c:v>
                  </c:pt>
                  <c:pt idx="3377">
                    <c:v>54.84</c:v>
                  </c:pt>
                  <c:pt idx="3378">
                    <c:v>56.77</c:v>
                  </c:pt>
                  <c:pt idx="3379">
                    <c:v>61.89</c:v>
                  </c:pt>
                  <c:pt idx="3380">
                    <c:v>59.27</c:v>
                  </c:pt>
                  <c:pt idx="3381">
                    <c:v>57.9</c:v>
                  </c:pt>
                  <c:pt idx="3382">
                    <c:v>53.23</c:v>
                  </c:pt>
                  <c:pt idx="3383">
                    <c:v>61.11</c:v>
                  </c:pt>
                  <c:pt idx="3384">
                    <c:v>56.16</c:v>
                  </c:pt>
                  <c:pt idx="3385">
                    <c:v>54.67</c:v>
                  </c:pt>
                  <c:pt idx="3386">
                    <c:v>50.1</c:v>
                  </c:pt>
                  <c:pt idx="3387">
                    <c:v>51.84</c:v>
                  </c:pt>
                  <c:pt idx="3388">
                    <c:v>48.16</c:v>
                  </c:pt>
                  <c:pt idx="3389">
                    <c:v>46.56</c:v>
                  </c:pt>
                  <c:pt idx="3390">
                    <c:v>46.37</c:v>
                  </c:pt>
                  <c:pt idx="3391">
                    <c:v>46.52</c:v>
                  </c:pt>
                  <c:pt idx="3392">
                    <c:v>49.45</c:v>
                  </c:pt>
                  <c:pt idx="3393">
                    <c:v>43.9</c:v>
                  </c:pt>
                  <c:pt idx="3394">
                    <c:v>40.3</c:v>
                  </c:pt>
                  <c:pt idx="3395">
                    <c:v>38.88</c:v>
                  </c:pt>
                  <c:pt idx="3396">
                    <c:v>35.51</c:v>
                  </c:pt>
                  <c:pt idx="3397">
                    <c:v>32.54</c:v>
                  </c:pt>
                  <c:pt idx="3398">
                    <c:v>32.06</c:v>
                  </c:pt>
                  <c:pt idx="3399">
                    <c:v>31.48</c:v>
                  </c:pt>
                  <c:pt idx="3400">
                    <c:v>27.5</c:v>
                  </c:pt>
                  <c:pt idx="3401">
                    <c:v>29.64</c:v>
                  </c:pt>
                  <c:pt idx="3402">
                    <c:v>28.09</c:v>
                  </c:pt>
                  <c:pt idx="3403">
                    <c:v>29.2</c:v>
                  </c:pt>
                  <c:pt idx="3404">
                    <c:v>27.45</c:v>
                  </c:pt>
                  <c:pt idx="3405">
                    <c:v>24.95</c:v>
                  </c:pt>
                  <c:pt idx="3406">
                    <c:v>25</c:v>
                  </c:pt>
                  <c:pt idx="3407">
                    <c:v>32.84</c:v>
                  </c:pt>
                  <c:pt idx="3408">
                    <c:v>38.52</c:v>
                  </c:pt>
                  <c:pt idx="3409">
                    <c:v>36.28</c:v>
                  </c:pt>
                  <c:pt idx="3410">
                    <c:v>28.88</c:v>
                  </c:pt>
                  <c:pt idx="3411">
                    <c:v>31.12</c:v>
                  </c:pt>
                  <c:pt idx="3412">
                    <c:v>33.2</c:v>
                  </c:pt>
                  <c:pt idx="3413">
                    <c:v>39.31</c:v>
                  </c:pt>
                  <c:pt idx="3414">
                    <c:v>27.83</c:v>
                  </c:pt>
                  <c:pt idx="3415">
                    <c:v>28.65</c:v>
                  </c:pt>
                  <c:pt idx="3416">
                    <c:v>35.82</c:v>
                  </c:pt>
                  <c:pt idx="3417">
                    <c:v>29.88</c:v>
                  </c:pt>
                  <c:pt idx="3418">
                    <c:v>25.08</c:v>
                  </c:pt>
                  <c:pt idx="3419">
                    <c:v>27.75</c:v>
                  </c:pt>
                  <c:pt idx="3420">
                    <c:v>26.65</c:v>
                  </c:pt>
                  <c:pt idx="3421">
                    <c:v>26.6</c:v>
                  </c:pt>
                  <c:pt idx="3422">
                    <c:v>27.85</c:v>
                  </c:pt>
                  <c:pt idx="3423">
                    <c:v>24.97</c:v>
                  </c:pt>
                  <c:pt idx="3424">
                    <c:v>29.05</c:v>
                  </c:pt>
                  <c:pt idx="3425">
                    <c:v>24.86</c:v>
                  </c:pt>
                  <c:pt idx="3426">
                    <c:v>24.85</c:v>
                  </c:pt>
                  <c:pt idx="3427">
                    <c:v>24.06</c:v>
                  </c:pt>
                  <c:pt idx="3428">
                    <c:v>24.37</c:v>
                  </c:pt>
                  <c:pt idx="3429">
                    <c:v>24.33</c:v>
                  </c:pt>
                  <c:pt idx="3430">
                    <c:v>24.32</c:v>
                  </c:pt>
                  <c:pt idx="3431">
                    <c:v>28.77</c:v>
                  </c:pt>
                  <c:pt idx="3432">
                    <c:v>44.22</c:v>
                  </c:pt>
                  <c:pt idx="3433">
                    <c:v>44.36</c:v>
                  </c:pt>
                  <c:pt idx="3434">
                    <c:v>35.41</c:v>
                  </c:pt>
                  <c:pt idx="3435">
                    <c:v>30.96</c:v>
                  </c:pt>
                  <c:pt idx="3436">
                    <c:v>31.64</c:v>
                  </c:pt>
                  <c:pt idx="3437">
                    <c:v>32.88</c:v>
                  </c:pt>
                  <c:pt idx="3438">
                    <c:v>31.99</c:v>
                  </c:pt>
                  <c:pt idx="3439">
                    <c:v>32.3</c:v>
                  </c:pt>
                  <c:pt idx="3440">
                    <c:v>30.67</c:v>
                  </c:pt>
                  <c:pt idx="3441">
                    <c:v>28.03</c:v>
                  </c:pt>
                  <c:pt idx="3442">
                    <c:v>27.68</c:v>
                  </c:pt>
                  <c:pt idx="3443">
                    <c:v>28.48</c:v>
                  </c:pt>
                  <c:pt idx="3444">
                    <c:v>27.15</c:v>
                  </c:pt>
                  <c:pt idx="3445">
                    <c:v>27.49</c:v>
                  </c:pt>
                  <c:pt idx="3446">
                    <c:v>26.26</c:v>
                  </c:pt>
                  <c:pt idx="3447">
                    <c:v>26</c:v>
                  </c:pt>
                  <c:pt idx="3448">
                    <c:v>25.84</c:v>
                  </c:pt>
                  <c:pt idx="3449">
                    <c:v>25.85</c:v>
                  </c:pt>
                  <c:pt idx="3450">
                    <c:v>24.43</c:v>
                  </c:pt>
                  <c:pt idx="3451">
                    <c:v>24.02</c:v>
                  </c:pt>
                  <c:pt idx="3452">
                    <c:v>20.84</c:v>
                  </c:pt>
                  <c:pt idx="3453">
                    <c:v>23.82</c:v>
                  </c:pt>
                  <c:pt idx="3454">
                    <c:v>24.6</c:v>
                  </c:pt>
                  <c:pt idx="3455">
                    <c:v>22.85</c:v>
                  </c:pt>
                  <c:pt idx="3456">
                    <c:v>24.98</c:v>
                  </c:pt>
                  <c:pt idx="3457">
                    <c:v>24.3</c:v>
                  </c:pt>
                  <c:pt idx="3458">
                    <c:v>24.33</c:v>
                  </c:pt>
                  <c:pt idx="3459">
                    <c:v>22.92</c:v>
                  </c:pt>
                  <c:pt idx="3460">
                    <c:v>28.55</c:v>
                  </c:pt>
                  <c:pt idx="3461">
                    <c:v>26.12</c:v>
                  </c:pt>
                  <c:pt idx="3462">
                    <c:v>23.87</c:v>
                  </c:pt>
                  <c:pt idx="3463">
                    <c:v>21.8</c:v>
                  </c:pt>
                  <c:pt idx="3464">
                    <c:v>23.14</c:v>
                  </c:pt>
                  <c:pt idx="3465">
                    <c:v>22.32</c:v>
                  </c:pt>
                  <c:pt idx="3466">
                    <c:v>21.97</c:v>
                  </c:pt>
                  <c:pt idx="3467">
                    <c:v>20.28</c:v>
                  </c:pt>
                  <c:pt idx="3468">
                    <c:v>26.27</c:v>
                  </c:pt>
                  <c:pt idx="3469">
                    <c:v>20.73</c:v>
                  </c:pt>
                  <c:pt idx="3470">
                    <c:v>24.96</c:v>
                  </c:pt>
                  <c:pt idx="3471">
                    <c:v>19.82</c:v>
                  </c:pt>
                  <c:pt idx="3472">
                    <c:v>19.68</c:v>
                  </c:pt>
                  <c:pt idx="3473">
                    <c:v>17.71</c:v>
                  </c:pt>
                  <c:pt idx="3474">
                    <c:v>16.92</c:v>
                  </c:pt>
                  <c:pt idx="3475">
                    <c:v>15.67</c:v>
                  </c:pt>
                  <c:pt idx="3476">
                    <c:v>16.51</c:v>
                  </c:pt>
                  <c:pt idx="3477">
                    <c:v>17.09</c:v>
                  </c:pt>
                  <c:pt idx="3478">
                    <c:v>16.66</c:v>
                  </c:pt>
                  <c:pt idx="3479">
                    <c:v>15.95</c:v>
                  </c:pt>
                  <c:pt idx="3480">
                    <c:v>16.73</c:v>
                  </c:pt>
                  <c:pt idx="3481">
                    <c:v>17</c:v>
                  </c:pt>
                  <c:pt idx="3482">
                    <c:v>17.04</c:v>
                  </c:pt>
                  <c:pt idx="3483">
                    <c:v>23.68</c:v>
                  </c:pt>
                  <c:pt idx="3484">
                    <c:v>18.18</c:v>
                  </c:pt>
                  <c:pt idx="3485">
                    <c:v>16.91</c:v>
                  </c:pt>
                  <c:pt idx="3486">
                    <c:v>17.46</c:v>
                  </c:pt>
                  <c:pt idx="3487">
                    <c:v>18.67</c:v>
                  </c:pt>
                  <c:pt idx="3488">
                    <c:v>19.06</c:v>
                  </c:pt>
                  <c:pt idx="3489">
                    <c:v>21.22</c:v>
                  </c:pt>
                  <c:pt idx="3490">
                    <c:v>23.39</c:v>
                  </c:pt>
                  <c:pt idx="3491">
                    <c:v>23.08</c:v>
                  </c:pt>
                  <c:pt idx="3492">
                    <c:v>22.53</c:v>
                  </c:pt>
                  <c:pt idx="3493">
                    <c:v>23.12</c:v>
                  </c:pt>
                  <c:pt idx="3494">
                    <c:v>30.92</c:v>
                  </c:pt>
                  <c:pt idx="3495">
                    <c:v>22.63</c:v>
                  </c:pt>
                  <c:pt idx="3496">
                    <c:v>21.25</c:v>
                  </c:pt>
                  <c:pt idx="3497">
                    <c:v>21.57</c:v>
                  </c:pt>
                  <c:pt idx="3498">
                    <c:v>20.89</c:v>
                  </c:pt>
                  <c:pt idx="3499">
                    <c:v>23.35</c:v>
                  </c:pt>
                  <c:pt idx="3500">
                    <c:v>19.01</c:v>
                  </c:pt>
                  <c:pt idx="3501">
                    <c:v>23.42</c:v>
                  </c:pt>
                  <c:pt idx="3502">
                    <c:v>21.39</c:v>
                  </c:pt>
                  <c:pt idx="3503">
                    <c:v>20.06</c:v>
                  </c:pt>
                  <c:pt idx="3504">
                    <c:v>18.3</c:v>
                  </c:pt>
                  <c:pt idx="3505">
                    <c:v>21.64</c:v>
                  </c:pt>
                  <c:pt idx="3506">
                    <c:v>20.57</c:v>
                  </c:pt>
                  <c:pt idx="3507">
                    <c:v>18.98</c:v>
                  </c:pt>
                  <c:pt idx="3508">
                    <c:v>20.32</c:v>
                  </c:pt>
                  <c:pt idx="3509">
                    <c:v>19.75</c:v>
                  </c:pt>
                  <c:pt idx="3510">
                    <c:v>19.58</c:v>
                  </c:pt>
                  <c:pt idx="3511">
                    <c:v>20.14</c:v>
                  </c:pt>
                  <c:pt idx="3512">
                    <c:v>20.68</c:v>
                  </c:pt>
                  <c:pt idx="3513">
                    <c:v>18.25</c:v>
                  </c:pt>
                  <c:pt idx="3514">
                    <c:v>18.89</c:v>
                  </c:pt>
                  <c:pt idx="3515">
                    <c:v>18.46</c:v>
                  </c:pt>
                  <c:pt idx="3516">
                    <c:v>18.35</c:v>
                  </c:pt>
                  <c:pt idx="3517">
                    <c:v>18.6</c:v>
                  </c:pt>
                  <c:pt idx="3518">
                    <c:v>18.72</c:v>
                  </c:pt>
                  <c:pt idx="3519">
                    <c:v>17.73</c:v>
                  </c:pt>
                  <c:pt idx="3520">
                    <c:v>17.8</c:v>
                  </c:pt>
                  <c:pt idx="3521">
                    <c:v>17.91</c:v>
                  </c:pt>
                  <c:pt idx="3522">
                    <c:v>18.45</c:v>
                  </c:pt>
                  <c:pt idx="3523">
                    <c:v>20.42</c:v>
                  </c:pt>
                  <c:pt idx="3524">
                    <c:v>22.98</c:v>
                  </c:pt>
                  <c:pt idx="3525">
                    <c:v>23.93</c:v>
                  </c:pt>
                  <c:pt idx="3526">
                    <c:v>26.79</c:v>
                  </c:pt>
                  <c:pt idx="3527">
                    <c:v>26.17</c:v>
                  </c:pt>
                  <c:pt idx="3528">
                    <c:v>27.66</c:v>
                  </c:pt>
                  <c:pt idx="3529">
                    <c:v>27</c:v>
                  </c:pt>
                  <c:pt idx="3530">
                    <c:v>28.72</c:v>
                  </c:pt>
                  <c:pt idx="3531">
                    <c:v>27.42</c:v>
                  </c:pt>
                  <c:pt idx="3532">
                    <c:v>28.24</c:v>
                  </c:pt>
                  <c:pt idx="3533">
                    <c:v>29.71</c:v>
                  </c:pt>
                  <c:pt idx="3534">
                    <c:v>30.2</c:v>
                  </c:pt>
                  <c:pt idx="3535">
                    <c:v>33.03</c:v>
                  </c:pt>
                  <c:pt idx="3536">
                    <c:v>30.56</c:v>
                  </c:pt>
                  <c:pt idx="3537">
                    <c:v>30.16</c:v>
                  </c:pt>
                  <c:pt idx="3538">
                    <c:v>34.6</c:v>
                  </c:pt>
                  <c:pt idx="3539">
                    <c:v>36.09</c:v>
                  </c:pt>
                  <c:pt idx="3540">
                    <c:v>41.37</c:v>
                  </c:pt>
                  <c:pt idx="3541">
                    <c:v>42.38</c:v>
                  </c:pt>
                  <c:pt idx="3542">
                    <c:v>38.31</c:v>
                  </c:pt>
                  <c:pt idx="3543">
                    <c:v>43.76</c:v>
                  </c:pt>
                  <c:pt idx="3544">
                    <c:v>45.5</c:v>
                  </c:pt>
                  <c:pt idx="3545">
                    <c:v>44.29</c:v>
                  </c:pt>
                  <c:pt idx="3546">
                    <c:v>45.46</c:v>
                  </c:pt>
                  <c:pt idx="3547">
                    <c:v>47.35</c:v>
                  </c:pt>
                  <c:pt idx="3548">
                    <c:v>48.44</c:v>
                  </c:pt>
                  <c:pt idx="3549">
                    <c:v>41.4</c:v>
                  </c:pt>
                  <c:pt idx="3550">
                    <c:v>42.97</c:v>
                  </c:pt>
                  <c:pt idx="3551">
                    <c:v>43.44</c:v>
                  </c:pt>
                  <c:pt idx="3552">
                    <c:v>45.27</c:v>
                  </c:pt>
                  <c:pt idx="3553">
                    <c:v>43.97</c:v>
                  </c:pt>
                  <c:pt idx="3554">
                    <c:v>46.37</c:v>
                  </c:pt>
                  <c:pt idx="3555">
                    <c:v>48.81</c:v>
                  </c:pt>
                  <c:pt idx="3556">
                    <c:v>47.42</c:v>
                  </c:pt>
                  <c:pt idx="3557">
                    <c:v>50.53</c:v>
                  </c:pt>
                  <c:pt idx="3558">
                    <c:v>48.11</c:v>
                  </c:pt>
                  <c:pt idx="3559">
                    <c:v>43</c:v>
                  </c:pt>
                  <c:pt idx="3560">
                    <c:v>47.13</c:v>
                  </c:pt>
                  <c:pt idx="3561">
                    <c:v>44.52</c:v>
                  </c:pt>
                  <c:pt idx="3562">
                    <c:v>41.45</c:v>
                  </c:pt>
                  <c:pt idx="3563">
                    <c:v>39.28</c:v>
                  </c:pt>
                  <c:pt idx="3564">
                    <c:v>36.71</c:v>
                  </c:pt>
                  <c:pt idx="3565">
                    <c:v>33.88</c:v>
                  </c:pt>
                  <c:pt idx="3566">
                    <c:v>31.65</c:v>
                  </c:pt>
                  <c:pt idx="3567">
                    <c:v>30.28</c:v>
                  </c:pt>
                  <c:pt idx="3568">
                    <c:v>26.92</c:v>
                  </c:pt>
                  <c:pt idx="3569">
                    <c:v>25.46</c:v>
                  </c:pt>
                  <c:pt idx="3570">
                    <c:v>26.7</c:v>
                  </c:pt>
                  <c:pt idx="3571">
                    <c:v>24.9</c:v>
                  </c:pt>
                  <c:pt idx="3572">
                    <c:v>22.7</c:v>
                  </c:pt>
                  <c:pt idx="3573">
                    <c:v>23.22</c:v>
                  </c:pt>
                  <c:pt idx="3574">
                    <c:v>24.92</c:v>
                  </c:pt>
                  <c:pt idx="3575">
                    <c:v>27.65</c:v>
                  </c:pt>
                  <c:pt idx="3576">
                    <c:v>29.29</c:v>
                  </c:pt>
                  <c:pt idx="3577">
                    <c:v>30.46</c:v>
                  </c:pt>
                  <c:pt idx="3578">
                    <c:v>23.82</c:v>
                  </c:pt>
                  <c:pt idx="3579">
                    <c:v>25.43</c:v>
                  </c:pt>
                  <c:pt idx="3580">
                    <c:v>24.72</c:v>
                  </c:pt>
                  <c:pt idx="3581">
                    <c:v>26.35</c:v>
                  </c:pt>
                  <c:pt idx="3582">
                    <c:v>29.26</c:v>
                  </c:pt>
                  <c:pt idx="3583">
                    <c:v>26.66</c:v>
                  </c:pt>
                  <c:pt idx="3584">
                    <c:v>23.22</c:v>
                  </c:pt>
                  <c:pt idx="3585">
                    <c:v>22.87</c:v>
                  </c:pt>
                  <c:pt idx="3586">
                    <c:v>22.43</c:v>
                  </c:pt>
                  <c:pt idx="3587">
                    <c:v>21.96</c:v>
                  </c:pt>
                  <c:pt idx="3588">
                    <c:v>23.65</c:v>
                  </c:pt>
                  <c:pt idx="3589">
                    <c:v>23.29</c:v>
                  </c:pt>
                  <c:pt idx="3590">
                    <c:v>24.58</c:v>
                  </c:pt>
                  <c:pt idx="3591">
                    <c:v>21.87</c:v>
                  </c:pt>
                  <c:pt idx="3592">
                    <c:v>21.49</c:v>
                  </c:pt>
                  <c:pt idx="3593">
                    <c:v>23.13</c:v>
                  </c:pt>
                  <c:pt idx="3594">
                    <c:v>18.87</c:v>
                  </c:pt>
                  <c:pt idx="3595">
                    <c:v>22.05</c:v>
                  </c:pt>
                  <c:pt idx="3596">
                    <c:v>19.62</c:v>
                  </c:pt>
                  <c:pt idx="3597">
                    <c:v>18.65</c:v>
                  </c:pt>
                  <c:pt idx="3598">
                    <c:v>20.39</c:v>
                  </c:pt>
                  <c:pt idx="3599">
                    <c:v>20.4</c:v>
                  </c:pt>
                  <c:pt idx="3600">
                    <c:v>21.19</c:v>
                  </c:pt>
                  <c:pt idx="3601">
                    <c:v>20.84</c:v>
                  </c:pt>
                  <c:pt idx="3602">
                    <c:v>22.68</c:v>
                  </c:pt>
                  <c:pt idx="3603">
                    <c:v>22.01</c:v>
                  </c:pt>
                  <c:pt idx="3604">
                    <c:v>18.01</c:v>
                  </c:pt>
                  <c:pt idx="3605">
                    <c:v>16.43</c:v>
                  </c:pt>
                  <c:pt idx="3606">
                    <c:v>16.57</c:v>
                  </c:pt>
                  <c:pt idx="3607">
                    <c:v>16.72</c:v>
                  </c:pt>
                  <c:pt idx="3608">
                    <c:v>17.22</c:v>
                  </c:pt>
                  <c:pt idx="3609">
                    <c:v>16.05</c:v>
                  </c:pt>
                  <c:pt idx="3610">
                    <c:v>16.89</c:v>
                  </c:pt>
                  <c:pt idx="3611">
                    <c:v>20.87</c:v>
                  </c:pt>
                  <c:pt idx="3612">
                    <c:v>16.34</c:v>
                  </c:pt>
                  <c:pt idx="3613">
                    <c:v>23.71</c:v>
                  </c:pt>
                  <c:pt idx="3614">
                    <c:v>21.59</c:v>
                  </c:pt>
                  <c:pt idx="3615">
                    <c:v>17.54</c:v>
                  </c:pt>
                  <c:pt idx="3616">
                    <c:v>17.99</c:v>
                  </c:pt>
                  <c:pt idx="3617">
                    <c:v>19.71</c:v>
                  </c:pt>
                  <c:pt idx="3618">
                    <c:v>19.89</c:v>
                  </c:pt>
                  <c:pt idx="3619">
                    <c:v>21.87</c:v>
                  </c:pt>
                  <c:pt idx="3620">
                    <c:v>19.46</c:v>
                  </c:pt>
                  <c:pt idx="3621">
                    <c:v>14.77</c:v>
                  </c:pt>
                  <c:pt idx="3622">
                    <c:v>16.5</c:v>
                  </c:pt>
                  <c:pt idx="3623">
                    <c:v>15</c:v>
                  </c:pt>
                  <c:pt idx="3624">
                    <c:v>19.43</c:v>
                  </c:pt>
                  <c:pt idx="3625">
                    <c:v>21.22</c:v>
                  </c:pt>
                  <c:pt idx="3626">
                    <c:v>25.34</c:v>
                  </c:pt>
                  <c:pt idx="3627">
                    <c:v>22.41</c:v>
                  </c:pt>
                  <c:pt idx="3628">
                    <c:v>17.65</c:v>
                  </c:pt>
                  <c:pt idx="3629">
                    <c:v>16.57</c:v>
                  </c:pt>
                  <c:pt idx="3630">
                    <c:v>15.19</c:v>
                  </c:pt>
                  <c:pt idx="3631">
                    <c:v>15.46</c:v>
                  </c:pt>
                  <c:pt idx="3632">
                    <c:v>16.59</c:v>
                  </c:pt>
                  <c:pt idx="3633">
                    <c:v>17.17</c:v>
                  </c:pt>
                  <c:pt idx="3634">
                    <c:v>17.72</c:v>
                  </c:pt>
                  <c:pt idx="3635">
                    <c:v>21.92</c:v>
                  </c:pt>
                  <c:pt idx="3636">
                    <c:v>22.58</c:v>
                  </c:pt>
                  <c:pt idx="3637">
                    <c:v>23.09</c:v>
                  </c:pt>
                  <c:pt idx="3638">
                    <c:v>21.83</c:v>
                  </c:pt>
                  <c:pt idx="3639">
                    <c:v>20.94</c:v>
                  </c:pt>
                  <c:pt idx="3640">
                    <c:v>18.6</c:v>
                  </c:pt>
                  <c:pt idx="3641">
                    <c:v>18.38</c:v>
                  </c:pt>
                  <c:pt idx="3642">
                    <c:v>16.7</c:v>
                  </c:pt>
                  <c:pt idx="3643">
                    <c:v>16.46</c:v>
                  </c:pt>
                  <c:pt idx="3644">
                    <c:v>17.36</c:v>
                  </c:pt>
                  <c:pt idx="3645">
                    <c:v>15.44</c:v>
                  </c:pt>
                  <c:pt idx="3646">
                    <c:v>19.77</c:v>
                  </c:pt>
                  <c:pt idx="3647">
                    <c:v>21.55</c:v>
                  </c:pt>
                  <c:pt idx="3648">
                    <c:v>22.75</c:v>
                  </c:pt>
                  <c:pt idx="3649">
                    <c:v>22.31</c:v>
                  </c:pt>
                  <c:pt idx="3650">
                    <c:v>19.62</c:v>
                  </c:pt>
                  <c:pt idx="3651">
                    <c:v>19.59</c:v>
                  </c:pt>
                  <c:pt idx="3652">
                    <c:v>17.6</c:v>
                  </c:pt>
                  <c:pt idx="3653">
                    <c:v>17.3</c:v>
                  </c:pt>
                  <c:pt idx="3654">
                    <c:v>17.68</c:v>
                  </c:pt>
                  <c:pt idx="3655">
                    <c:v>17.99</c:v>
                  </c:pt>
                  <c:pt idx="3656">
                    <c:v>20.15</c:v>
                  </c:pt>
                  <c:pt idx="3657">
                    <c:v>20.35</c:v>
                  </c:pt>
                  <c:pt idx="3658">
                    <c:v>19.95</c:v>
                  </c:pt>
                  <c:pt idx="3659">
                    <c:v>26.35</c:v>
                  </c:pt>
                  <c:pt idx="3660">
                    <c:v>20.18</c:v>
                  </c:pt>
                  <c:pt idx="3661">
                    <c:v>20.41</c:v>
                  </c:pt>
                  <c:pt idx="3662">
                    <c:v>17.54</c:v>
                  </c:pt>
                  <c:pt idx="3663">
                    <c:v>17.81</c:v>
                  </c:pt>
                  <c:pt idx="3664">
                    <c:v>18.19</c:v>
                  </c:pt>
                  <c:pt idx="3665">
                    <c:v>18.97</c:v>
                  </c:pt>
                  <c:pt idx="3666">
                    <c:v>19.17</c:v>
                  </c:pt>
                  <c:pt idx="3667">
                    <c:v>17.29</c:v>
                  </c:pt>
                  <c:pt idx="3668">
                    <c:v>16.48</c:v>
                  </c:pt>
                  <c:pt idx="3669">
                    <c:v>15.31</c:v>
                  </c:pt>
                  <c:pt idx="3670">
                    <c:v>17.7</c:v>
                  </c:pt>
                  <c:pt idx="3671">
                    <c:v>17.02</c:v>
                  </c:pt>
                  <c:pt idx="3672">
                    <c:v>16.83</c:v>
                  </c:pt>
                  <c:pt idx="3673">
                    <c:v>17.97</c:v>
                  </c:pt>
                  <c:pt idx="3674">
                    <c:v>18.18</c:v>
                  </c:pt>
                  <c:pt idx="3675">
                    <c:v>16.11</c:v>
                  </c:pt>
                  <c:pt idx="3676">
                    <c:v>16.46</c:v>
                  </c:pt>
                  <c:pt idx="3677">
                    <c:v>15.47</c:v>
                  </c:pt>
                  <c:pt idx="3678">
                    <c:v>14.96</c:v>
                  </c:pt>
                  <c:pt idx="3679">
                    <c:v>15.34</c:v>
                  </c:pt>
                  <c:pt idx="3680">
                    <c:v>15.88</c:v>
                  </c:pt>
                  <c:pt idx="3681">
                    <c:v>14.86</c:v>
                  </c:pt>
                  <c:pt idx="3682">
                    <c:v>16.04</c:v>
                  </c:pt>
                  <c:pt idx="3683">
                    <c:v>16.57</c:v>
                  </c:pt>
                  <c:pt idx="3684">
                    <c:v>15.79</c:v>
                  </c:pt>
                  <c:pt idx="3685">
                    <c:v>16.07</c:v>
                  </c:pt>
                  <c:pt idx="3686">
                    <c:v>15.18</c:v>
                  </c:pt>
                  <c:pt idx="3687">
                    <c:v>15.93</c:v>
                  </c:pt>
                  <c:pt idx="3688">
                    <c:v>16.73</c:v>
                  </c:pt>
                  <c:pt idx="3689">
                    <c:v>16.62</c:v>
                  </c:pt>
                  <c:pt idx="3690">
                    <c:v>16.41</c:v>
                  </c:pt>
                  <c:pt idx="3691">
                    <c:v>16.77</c:v>
                  </c:pt>
                  <c:pt idx="3692">
                    <c:v>16.02</c:v>
                  </c:pt>
                  <c:pt idx="3693">
                    <c:v>17.04</c:v>
                  </c:pt>
                  <c:pt idx="3694">
                    <c:v>16.36</c:v>
                  </c:pt>
                  <c:pt idx="3695">
                    <c:v>17.15</c:v>
                  </c:pt>
                  <c:pt idx="3696">
                    <c:v>18.63</c:v>
                  </c:pt>
                  <c:pt idx="3697">
                    <c:v>16.64</c:v>
                  </c:pt>
                  <c:pt idx="3698">
                    <c:v>16.91</c:v>
                  </c:pt>
                  <c:pt idx="3699">
                    <c:v>16.53</c:v>
                  </c:pt>
                  <c:pt idx="3700">
                    <c:v>16.48</c:v>
                  </c:pt>
                  <c:pt idx="3701">
                    <c:v>18.02</c:v>
                  </c:pt>
                  <c:pt idx="3702">
                    <c:v>16.32</c:v>
                  </c:pt>
                  <c:pt idx="3703">
                    <c:v>18.45</c:v>
                  </c:pt>
                  <c:pt idx="3704">
                    <c:v>16.45</c:v>
                  </c:pt>
                  <c:pt idx="3705">
                    <c:v>18.32</c:v>
                  </c:pt>
                  <c:pt idx="3706">
                    <c:v>17.99</c:v>
                  </c:pt>
                  <c:pt idx="3707">
                    <c:v>18.06</c:v>
                  </c:pt>
                  <c:pt idx="3708">
                    <c:v>17.86</c:v>
                  </c:pt>
                  <c:pt idx="3709">
                    <c:v>17.33</c:v>
                  </c:pt>
                  <c:pt idx="3710">
                    <c:v>17.64</c:v>
                  </c:pt>
                  <c:pt idx="3711">
                    <c:v>18.02</c:v>
                  </c:pt>
                  <c:pt idx="3712">
                    <c:v>19.14</c:v>
                  </c:pt>
                  <c:pt idx="3713">
                    <c:v>18.43</c:v>
                  </c:pt>
                  <c:pt idx="3714">
                    <c:v>18.24</c:v>
                  </c:pt>
                  <c:pt idx="3715">
                    <c:v>17.46</c:v>
                  </c:pt>
                  <c:pt idx="3716">
                    <c:v>18.3</c:v>
                  </c:pt>
                  <c:pt idx="3717">
                    <c:v>18.13</c:v>
                  </c:pt>
                  <c:pt idx="3718">
                    <c:v>18.08</c:v>
                  </c:pt>
                  <c:pt idx="3719">
                    <c:v>18.22</c:v>
                  </c:pt>
                  <c:pt idx="3720">
                    <c:v>18.75</c:v>
                  </c:pt>
                  <c:pt idx="3721">
                    <c:v>19.37</c:v>
                  </c:pt>
                  <c:pt idx="3722">
                    <c:v>19.53</c:v>
                  </c:pt>
                  <c:pt idx="3723">
                    <c:v>18.69</c:v>
                  </c:pt>
                  <c:pt idx="3724">
                    <c:v>18.58</c:v>
                  </c:pt>
                  <c:pt idx="3725">
                    <c:v>18.54</c:v>
                  </c:pt>
                  <c:pt idx="3726">
                    <c:v>19.33</c:v>
                  </c:pt>
                  <c:pt idx="3727">
                    <c:v>20.24</c:v>
                  </c:pt>
                  <c:pt idx="3728">
                    <c:v>17.24</c:v>
                  </c:pt>
                  <c:pt idx="3729">
                    <c:v>18.9</c:v>
                  </c:pt>
                  <c:pt idx="3730">
                    <c:v>19.26</c:v>
                  </c:pt>
                  <c:pt idx="3731">
                    <c:v>17.71</c:v>
                  </c:pt>
                  <c:pt idx="3732">
                    <c:v>17.88</c:v>
                  </c:pt>
                  <c:pt idx="3733">
                    <c:v>19.2</c:v>
                  </c:pt>
                  <c:pt idx="3734">
                    <c:v>19.68</c:v>
                  </c:pt>
                  <c:pt idx="3735">
                    <c:v>19.73</c:v>
                  </c:pt>
                  <c:pt idx="3736">
                    <c:v>17.99</c:v>
                  </c:pt>
                  <c:pt idx="3737">
                    <c:v>17.74</c:v>
                  </c:pt>
                  <c:pt idx="3738">
                    <c:v>17.09</c:v>
                  </c:pt>
                  <c:pt idx="3739">
                    <c:v>17.39</c:v>
                  </c:pt>
                  <c:pt idx="3740">
                    <c:v>16.58</c:v>
                  </c:pt>
                  <c:pt idx="3741">
                    <c:v>16.75</c:v>
                  </c:pt>
                  <c:pt idx="3742">
                    <c:v>16.57</c:v>
                  </c:pt>
                  <c:pt idx="3743">
                    <c:v>20.14</c:v>
                  </c:pt>
                  <c:pt idx="3744">
                    <c:v>18.72</c:v>
                  </c:pt>
                  <c:pt idx="3745">
                    <c:v>17.14</c:v>
                  </c:pt>
                  <c:pt idx="3746">
                    <c:v>16.93</c:v>
                  </c:pt>
                  <c:pt idx="3747">
                    <c:v>16.76</c:v>
                  </c:pt>
                  <c:pt idx="3748">
                    <c:v>17.28</c:v>
                  </c:pt>
                  <c:pt idx="3749">
                    <c:v>16.41</c:v>
                  </c:pt>
                  <c:pt idx="3750">
                    <c:v>15.61</c:v>
                  </c:pt>
                  <c:pt idx="3751">
                    <c:v>16.48</c:v>
                  </c:pt>
                  <c:pt idx="3752">
                    <c:v>15.61</c:v>
                  </c:pt>
                  <c:pt idx="3753">
                    <c:v>16.7</c:v>
                  </c:pt>
                  <c:pt idx="3754">
                    <c:v>20.65</c:v>
                  </c:pt>
                  <c:pt idx="3755">
                    <c:v>20.03</c:v>
                  </c:pt>
                  <c:pt idx="3756">
                    <c:v>19.76</c:v>
                  </c:pt>
                  <c:pt idx="3757">
                    <c:v>19.15</c:v>
                  </c:pt>
                  <c:pt idx="3758">
                    <c:v>16.34</c:v>
                  </c:pt>
                  <c:pt idx="3759">
                    <c:v>16.51</c:v>
                  </c:pt>
                  <c:pt idx="3760">
                    <c:v>16.68</c:v>
                  </c:pt>
                  <c:pt idx="3761">
                    <c:v>17.3</c:v>
                  </c:pt>
                  <c:pt idx="3762">
                    <c:v>15.96</c:v>
                  </c:pt>
                  <c:pt idx="3763">
                    <c:v>16.27</c:v>
                  </c:pt>
                  <c:pt idx="3764">
                    <c:v>16.54</c:v>
                  </c:pt>
                  <c:pt idx="3765">
                    <c:v>18.14</c:v>
                  </c:pt>
                  <c:pt idx="3766">
                    <c:v>17.79</c:v>
                  </c:pt>
                  <c:pt idx="3767">
                    <c:v>17.72</c:v>
                  </c:pt>
                  <c:pt idx="3768">
                    <c:v>17.6</c:v>
                  </c:pt>
                  <c:pt idx="3769">
                    <c:v>16.67</c:v>
                  </c:pt>
                  <c:pt idx="3770">
                    <c:v>15.8</c:v>
                  </c:pt>
                  <c:pt idx="3771">
                    <c:v>15.7</c:v>
                  </c:pt>
                  <c:pt idx="3772">
                    <c:v>15.91</c:v>
                  </c:pt>
                  <c:pt idx="3773">
                    <c:v>16.74</c:v>
                  </c:pt>
                  <c:pt idx="3774">
                    <c:v>16.43</c:v>
                  </c:pt>
                  <c:pt idx="3775">
                    <c:v>15.76</c:v>
                  </c:pt>
                  <c:pt idx="3776">
                    <c:v>15.84</c:v>
                  </c:pt>
                  <c:pt idx="3777">
                    <c:v>16.14</c:v>
                  </c:pt>
                  <c:pt idx="3778">
                    <c:v>15.89</c:v>
                  </c:pt>
                  <c:pt idx="3779">
                    <c:v>16.49</c:v>
                  </c:pt>
                  <c:pt idx="3780">
                    <c:v>15.27</c:v>
                  </c:pt>
                  <c:pt idx="3781">
                    <c:v>15.87</c:v>
                  </c:pt>
                  <c:pt idx="3782">
                    <c:v>16.97</c:v>
                  </c:pt>
                  <c:pt idx="3783">
                    <c:v>17.5</c:v>
                  </c:pt>
                  <c:pt idx="3784">
                    <c:v>16.78</c:v>
                  </c:pt>
                  <c:pt idx="3785">
                    <c:v>17.17</c:v>
                  </c:pt>
                  <c:pt idx="3786">
                    <c:v>18.63</c:v>
                  </c:pt>
                  <c:pt idx="3787">
                    <c:v>17.45</c:v>
                  </c:pt>
                  <c:pt idx="3788">
                    <c:v>15.24</c:v>
                  </c:pt>
                  <c:pt idx="3789">
                    <c:v>16.93</c:v>
                  </c:pt>
                  <c:pt idx="3790">
                    <c:v>18.46</c:v>
                  </c:pt>
                  <c:pt idx="3791">
                    <c:v>16.22</c:v>
                  </c:pt>
                  <c:pt idx="3792">
                    <c:v>16.52</c:v>
                  </c:pt>
                  <c:pt idx="3793">
                    <c:v>17.52</c:v>
                  </c:pt>
                  <c:pt idx="3794">
                    <c:v>16.86</c:v>
                  </c:pt>
                  <c:pt idx="3795">
                    <c:v>17.51</c:v>
                  </c:pt>
                  <c:pt idx="3796">
                    <c:v>16.91</c:v>
                  </c:pt>
                  <c:pt idx="3797">
                    <c:v>17.66</c:v>
                  </c:pt>
                  <c:pt idx="3798">
                    <c:v>18.64</c:v>
                  </c:pt>
                  <c:pt idx="3799">
                    <c:v>17.6</c:v>
                  </c:pt>
                  <c:pt idx="3800">
                    <c:v>17.44</c:v>
                  </c:pt>
                  <c:pt idx="3801">
                    <c:v>17.69</c:v>
                  </c:pt>
                  <c:pt idx="3802">
                    <c:v>17.22</c:v>
                  </c:pt>
                  <c:pt idx="3803">
                    <c:v>17</c:v>
                  </c:pt>
                  <c:pt idx="3804">
                    <c:v>17.12</c:v>
                  </c:pt>
                  <c:pt idx="3805">
                    <c:v>17.03</c:v>
                  </c:pt>
                  <c:pt idx="3806">
                    <c:v>17.04</c:v>
                  </c:pt>
                  <c:pt idx="3807">
                    <c:v>15.77</c:v>
                  </c:pt>
                  <c:pt idx="3808">
                    <c:v>16.66</c:v>
                  </c:pt>
                  <c:pt idx="3809">
                    <c:v>19.2</c:v>
                  </c:pt>
                  <c:pt idx="3810">
                    <c:v>16.44</c:v>
                  </c:pt>
                  <c:pt idx="3811">
                    <c:v>17.32</c:v>
                  </c:pt>
                  <c:pt idx="3812">
                    <c:v>17.75</c:v>
                  </c:pt>
                  <c:pt idx="3813">
                    <c:v>18.35</c:v>
                  </c:pt>
                  <c:pt idx="3814">
                    <c:v>18.97</c:v>
                  </c:pt>
                  <c:pt idx="3815">
                    <c:v>19.7</c:v>
                  </c:pt>
                  <c:pt idx="3816">
                    <c:v>19.88</c:v>
                  </c:pt>
                  <c:pt idx="3817">
                    <c:v>17.72</c:v>
                  </c:pt>
                  <c:pt idx="3818">
                    <c:v>18.54</c:v>
                  </c:pt>
                  <c:pt idx="3819">
                    <c:v>18.37</c:v>
                  </c:pt>
                  <c:pt idx="3820">
                    <c:v>18.6</c:v>
                  </c:pt>
                  <c:pt idx="3821">
                    <c:v>17.56</c:v>
                  </c:pt>
                  <c:pt idx="3822">
                    <c:v>17.57</c:v>
                  </c:pt>
                  <c:pt idx="3823">
                    <c:v>18.59</c:v>
                  </c:pt>
                  <c:pt idx="3824">
                    <c:v>18.74</c:v>
                  </c:pt>
                  <c:pt idx="3825">
                    <c:v>16.84</c:v>
                  </c:pt>
                  <c:pt idx="3826">
                    <c:v>20.07</c:v>
                  </c:pt>
                  <c:pt idx="3827">
                    <c:v>19.28</c:v>
                  </c:pt>
                  <c:pt idx="3828">
                    <c:v>20.42</c:v>
                  </c:pt>
                  <c:pt idx="3829">
                    <c:v>17.18</c:v>
                  </c:pt>
                  <c:pt idx="3830">
                    <c:v>18.56</c:v>
                  </c:pt>
                  <c:pt idx="3831">
                    <c:v>18.58</c:v>
                  </c:pt>
                  <c:pt idx="3832">
                    <c:v>18.14</c:v>
                  </c:pt>
                  <c:pt idx="3833">
                    <c:v>18.8</c:v>
                  </c:pt>
                  <c:pt idx="3834">
                    <c:v>17.85</c:v>
                  </c:pt>
                  <c:pt idx="3835">
                    <c:v>17.76</c:v>
                  </c:pt>
                  <c:pt idx="3836">
                    <c:v>19.12</c:v>
                  </c:pt>
                  <c:pt idx="3837">
                    <c:v>19.1</c:v>
                  </c:pt>
                  <c:pt idx="3838">
                    <c:v>18.67</c:v>
                  </c:pt>
                  <c:pt idx="3839">
                    <c:v>19.53</c:v>
                  </c:pt>
                  <c:pt idx="3840">
                    <c:v>15.33</c:v>
                  </c:pt>
                  <c:pt idx="3841">
                    <c:v>18.36</c:v>
                  </c:pt>
                  <c:pt idx="3842">
                    <c:v>18.44</c:v>
                  </c:pt>
                  <c:pt idx="3843">
                    <c:v>18.21</c:v>
                  </c:pt>
                  <c:pt idx="3844">
                    <c:v>19.71</c:v>
                  </c:pt>
                  <c:pt idx="3845">
                    <c:v>18.33</c:v>
                  </c:pt>
                  <c:pt idx="3846">
                    <c:v>18.77</c:v>
                  </c:pt>
                  <c:pt idx="3847">
                    <c:v>19.73</c:v>
                  </c:pt>
                  <c:pt idx="3848">
                    <c:v>19.48</c:v>
                  </c:pt>
                  <c:pt idx="3849">
                    <c:v>18.24</c:v>
                  </c:pt>
                  <c:pt idx="3850">
                    <c:v>18.7</c:v>
                  </c:pt>
                  <c:pt idx="3851">
                    <c:v>17.96</c:v>
                  </c:pt>
                  <c:pt idx="3852">
                    <c:v>17.71</c:v>
                  </c:pt>
                  <c:pt idx="3853">
                    <c:v>18.1</c:v>
                  </c:pt>
                  <c:pt idx="3854">
                    <c:v>18.25</c:v>
                  </c:pt>
                  <c:pt idx="3855">
                    <c:v>18.31</c:v>
                  </c:pt>
                  <c:pt idx="3856">
                    <c:v>18.9</c:v>
                  </c:pt>
                  <c:pt idx="3857">
                    <c:v>19.43</c:v>
                  </c:pt>
                  <c:pt idx="3858">
                    <c:v>19.67</c:v>
                  </c:pt>
                  <c:pt idx="3859">
                    <c:v>17.92</c:v>
                  </c:pt>
                  <c:pt idx="3860">
                    <c:v>19.84</c:v>
                  </c:pt>
                  <c:pt idx="3861">
                    <c:v>18.94</c:v>
                  </c:pt>
                  <c:pt idx="3862">
                    <c:v>18.26</c:v>
                  </c:pt>
                  <c:pt idx="3863">
                    <c:v>19.25</c:v>
                  </c:pt>
                  <c:pt idx="3864">
                    <c:v>18.83</c:v>
                  </c:pt>
                  <c:pt idx="3865">
                    <c:v>19.24</c:v>
                  </c:pt>
                  <c:pt idx="3866">
                    <c:v>19.24</c:v>
                  </c:pt>
                  <c:pt idx="3867">
                    <c:v>19.39</c:v>
                  </c:pt>
                  <c:pt idx="3868">
                    <c:v>19.64</c:v>
                  </c:pt>
                  <c:pt idx="3869">
                    <c:v>19.36</c:v>
                  </c:pt>
                  <c:pt idx="3870">
                    <c:v>19.73</c:v>
                  </c:pt>
                  <c:pt idx="3871">
                    <c:v>20.61</c:v>
                  </c:pt>
                  <c:pt idx="3872">
                    <c:v>19.81</c:v>
                  </c:pt>
                  <c:pt idx="3873">
                    <c:v>19.76</c:v>
                  </c:pt>
                  <c:pt idx="3874">
                    <c:v>20.17</c:v>
                  </c:pt>
                  <c:pt idx="3875">
                    <c:v>20.06</c:v>
                  </c:pt>
                  <c:pt idx="3876">
                    <c:v>19.02</c:v>
                  </c:pt>
                  <c:pt idx="3877">
                    <c:v>20.99</c:v>
                  </c:pt>
                  <c:pt idx="3878">
                    <c:v>20.42</c:v>
                  </c:pt>
                  <c:pt idx="3879">
                    <c:v>20.2</c:v>
                  </c:pt>
                  <c:pt idx="3880">
                    <c:v>21.02</c:v>
                  </c:pt>
                  <c:pt idx="3881">
                    <c:v>21.28</c:v>
                  </c:pt>
                  <c:pt idx="3882">
                    <c:v>20.83</c:v>
                  </c:pt>
                  <c:pt idx="3883">
                    <c:v>21.02</c:v>
                  </c:pt>
                  <c:pt idx="3884">
                    <c:v>20.2</c:v>
                  </c:pt>
                  <c:pt idx="3885">
                    <c:v>19.14</c:v>
                  </c:pt>
                  <c:pt idx="3886">
                    <c:v>21.49</c:v>
                  </c:pt>
                  <c:pt idx="3887">
                    <c:v>21</c:v>
                  </c:pt>
                  <c:pt idx="3888">
                    <c:v>21.06</c:v>
                  </c:pt>
                  <c:pt idx="3889">
                    <c:v>22.03</c:v>
                  </c:pt>
                  <c:pt idx="3890">
                    <c:v>21.54</c:v>
                  </c:pt>
                  <c:pt idx="3891">
                    <c:v>20.04</c:v>
                  </c:pt>
                  <c:pt idx="3892">
                    <c:v>19.84</c:v>
                  </c:pt>
                  <c:pt idx="3893">
                    <c:v>19.89</c:v>
                  </c:pt>
                  <c:pt idx="3894">
                    <c:v>20.21</c:v>
                  </c:pt>
                  <c:pt idx="3895">
                    <c:v>18.12</c:v>
                  </c:pt>
                  <c:pt idx="3896">
                    <c:v>20.83</c:v>
                  </c:pt>
                  <c:pt idx="3897">
                    <c:v>18.29</c:v>
                  </c:pt>
                  <c:pt idx="3898">
                    <c:v>18.3</c:v>
                  </c:pt>
                  <c:pt idx="3899">
                    <c:v>18.59</c:v>
                  </c:pt>
                  <c:pt idx="3900">
                    <c:v>18.51</c:v>
                  </c:pt>
                  <c:pt idx="3901">
                    <c:v>19.33</c:v>
                  </c:pt>
                  <c:pt idx="3902">
                    <c:v>17.32</c:v>
                  </c:pt>
                  <c:pt idx="3903">
                    <c:v>23</c:v>
                  </c:pt>
                  <c:pt idx="3904">
                    <c:v>24.46</c:v>
                  </c:pt>
                  <c:pt idx="3905">
                    <c:v>23.97</c:v>
                  </c:pt>
                  <c:pt idx="3906">
                    <c:v>26.92</c:v>
                  </c:pt>
                  <c:pt idx="3907">
                    <c:v>19.48</c:v>
                  </c:pt>
                  <c:pt idx="3908">
                    <c:v>17.89</c:v>
                  </c:pt>
                  <c:pt idx="3909">
                    <c:v>18.06</c:v>
                  </c:pt>
                  <c:pt idx="3910">
                    <c:v>19.17</c:v>
                  </c:pt>
                  <c:pt idx="3911">
                    <c:v>16.73</c:v>
                  </c:pt>
                  <c:pt idx="3912">
                    <c:v>18.85</c:v>
                  </c:pt>
                  <c:pt idx="3913">
                    <c:v>19.95</c:v>
                  </c:pt>
                  <c:pt idx="3914">
                    <c:v>18.76</c:v>
                  </c:pt>
                  <c:pt idx="3915">
                    <c:v>20.91</c:v>
                  </c:pt>
                  <c:pt idx="3916">
                    <c:v>20.64</c:v>
                  </c:pt>
                  <c:pt idx="3917">
                    <c:v>20.89</c:v>
                  </c:pt>
                  <c:pt idx="3918">
                    <c:v>21.07</c:v>
                  </c:pt>
                  <c:pt idx="3919">
                    <c:v>20.24</c:v>
                  </c:pt>
                  <c:pt idx="3920">
                    <c:v>18.89</c:v>
                  </c:pt>
                  <c:pt idx="3921">
                    <c:v>21.39</c:v>
                  </c:pt>
                  <c:pt idx="3922">
                    <c:v>20.09</c:v>
                  </c:pt>
                  <c:pt idx="3923">
                    <c:v>19.52</c:v>
                  </c:pt>
                  <c:pt idx="3924">
                    <c:v>20.2</c:v>
                  </c:pt>
                  <c:pt idx="3925">
                    <c:v>20.45</c:v>
                  </c:pt>
                  <c:pt idx="3926">
                    <c:v>24.43</c:v>
                  </c:pt>
                  <c:pt idx="3927">
                    <c:v>20.2</c:v>
                  </c:pt>
                  <c:pt idx="3928">
                    <c:v>21.43</c:v>
                  </c:pt>
                  <c:pt idx="3929">
                    <c:v>21.49</c:v>
                  </c:pt>
                  <c:pt idx="3930">
                    <c:v>21.25</c:v>
                  </c:pt>
                  <c:pt idx="3931">
                    <c:v>21.4</c:v>
                  </c:pt>
                  <c:pt idx="3932">
                    <c:v>21.5</c:v>
                  </c:pt>
                  <c:pt idx="3933">
                    <c:v>21.44</c:v>
                  </c:pt>
                  <c:pt idx="3934">
                    <c:v>21.15</c:v>
                  </c:pt>
                  <c:pt idx="3935">
                    <c:v>21.26</c:v>
                  </c:pt>
                  <c:pt idx="3936">
                    <c:v>21.67</c:v>
                  </c:pt>
                  <c:pt idx="3937">
                    <c:v>22.73</c:v>
                  </c:pt>
                  <c:pt idx="3938">
                    <c:v>22.16</c:v>
                  </c:pt>
                  <c:pt idx="3939">
                    <c:v>20.74</c:v>
                  </c:pt>
                  <c:pt idx="3940">
                    <c:v>20.42</c:v>
                  </c:pt>
                  <c:pt idx="3941">
                    <c:v>18.91</c:v>
                  </c:pt>
                  <c:pt idx="3942">
                    <c:v>19.42</c:v>
                  </c:pt>
                  <c:pt idx="3943">
                    <c:v>20.22</c:v>
                  </c:pt>
                  <c:pt idx="3944">
                    <c:v>20.27</c:v>
                  </c:pt>
                  <c:pt idx="3945">
                    <c:v>18.9</c:v>
                  </c:pt>
                  <c:pt idx="3946">
                    <c:v>20.96</c:v>
                  </c:pt>
                  <c:pt idx="3947">
                    <c:v>19.3</c:v>
                  </c:pt>
                  <c:pt idx="3948">
                    <c:v>19.53</c:v>
                  </c:pt>
                  <c:pt idx="3949">
                    <c:v>19.65</c:v>
                  </c:pt>
                  <c:pt idx="3950">
                    <c:v>19.41</c:v>
                  </c:pt>
                  <c:pt idx="3951">
                    <c:v>21.43</c:v>
                  </c:pt>
                  <c:pt idx="3952">
                    <c:v>22.82</c:v>
                  </c:pt>
                  <c:pt idx="3953">
                    <c:v>21.23</c:v>
                  </c:pt>
                  <c:pt idx="3954">
                    <c:v>20.46</c:v>
                  </c:pt>
                  <c:pt idx="3955">
                    <c:v>22.58</c:v>
                  </c:pt>
                  <c:pt idx="3956">
                    <c:v>29.33</c:v>
                  </c:pt>
                  <c:pt idx="3957">
                    <c:v>21.68</c:v>
                  </c:pt>
                  <c:pt idx="3958">
                    <c:v>20.89</c:v>
                  </c:pt>
                  <c:pt idx="3959">
                    <c:v>20.56</c:v>
                  </c:pt>
                  <c:pt idx="3960">
                    <c:v>20.05</c:v>
                  </c:pt>
                  <c:pt idx="3961">
                    <c:v>20.71</c:v>
                  </c:pt>
                  <c:pt idx="3962">
                    <c:v>20.53</c:v>
                  </c:pt>
                  <c:pt idx="3963">
                    <c:v>21.17</c:v>
                  </c:pt>
                  <c:pt idx="3964">
                    <c:v>20.53</c:v>
                  </c:pt>
                  <c:pt idx="3965">
                    <c:v>21.62</c:v>
                  </c:pt>
                  <c:pt idx="3966">
                    <c:v>22.35</c:v>
                  </c:pt>
                  <c:pt idx="3967">
                    <c:v>21.67</c:v>
                  </c:pt>
                  <c:pt idx="3968">
                    <c:v>23.66</c:v>
                  </c:pt>
                  <c:pt idx="3969">
                    <c:v>19.37</c:v>
                  </c:pt>
                  <c:pt idx="3970">
                    <c:v>20.77</c:v>
                  </c:pt>
                  <c:pt idx="3971">
                    <c:v>21.27</c:v>
                  </c:pt>
                  <c:pt idx="3972">
                    <c:v>24</c:v>
                  </c:pt>
                  <c:pt idx="3973">
                    <c:v>25.46</c:v>
                  </c:pt>
                  <c:pt idx="3974">
                    <c:v>22.39</c:v>
                  </c:pt>
                  <c:pt idx="3975">
                    <c:v>23.44</c:v>
                  </c:pt>
                  <c:pt idx="3976">
                    <c:v>22.83</c:v>
                  </c:pt>
                  <c:pt idx="3977">
                    <c:v>25.44</c:v>
                  </c:pt>
                  <c:pt idx="3978">
                    <c:v>22.27</c:v>
                  </c:pt>
                  <c:pt idx="3979">
                    <c:v>22.48</c:v>
                  </c:pt>
                  <c:pt idx="3980">
                    <c:v>22.77</c:v>
                  </c:pt>
                  <c:pt idx="3981">
                    <c:v>23.1</c:v>
                  </c:pt>
                  <c:pt idx="3982">
                    <c:v>23.38</c:v>
                  </c:pt>
                  <c:pt idx="3983">
                    <c:v>24.72</c:v>
                  </c:pt>
                  <c:pt idx="3984">
                    <c:v>23.19</c:v>
                  </c:pt>
                  <c:pt idx="3985">
                    <c:v>25.56</c:v>
                  </c:pt>
                  <c:pt idx="3986">
                    <c:v>26.98</c:v>
                  </c:pt>
                  <c:pt idx="3987">
                    <c:v>27.76</c:v>
                  </c:pt>
                  <c:pt idx="3988">
                    <c:v>27.76</c:v>
                  </c:pt>
                  <c:pt idx="3989">
                    <c:v>29.05</c:v>
                  </c:pt>
                  <c:pt idx="3990">
                    <c:v>31.99</c:v>
                  </c:pt>
                  <c:pt idx="3991">
                    <c:v>37.28</c:v>
                  </c:pt>
                  <c:pt idx="3992">
                    <c:v>41.61</c:v>
                  </c:pt>
                  <c:pt idx="3993">
                    <c:v>55.57</c:v>
                  </c:pt>
                  <c:pt idx="3994">
                    <c:v>56.99</c:v>
                  </c:pt>
                  <c:pt idx="3995">
                    <c:v>70.15</c:v>
                  </c:pt>
                  <c:pt idx="3996">
                    <c:v>78.2</c:v>
                  </c:pt>
                  <c:pt idx="3997">
                    <c:v>74.85</c:v>
                  </c:pt>
                  <c:pt idx="3998">
                    <c:v>84.47</c:v>
                  </c:pt>
                  <c:pt idx="3999">
                    <c:v>75.74</c:v>
                  </c:pt>
                  <c:pt idx="4000">
                    <c:v>64.1</c:v>
                  </c:pt>
                  <c:pt idx="4001">
                    <c:v>61.84</c:v>
                  </c:pt>
                  <c:pt idx="4002">
                    <c:v>67.39</c:v>
                  </c:pt>
                  <c:pt idx="4003">
                    <c:v>85.31</c:v>
                  </c:pt>
                  <c:pt idx="4004">
                    <c:v>90.44</c:v>
                  </c:pt>
                  <c:pt idx="4005">
                    <c:v>76.86</c:v>
                  </c:pt>
                  <c:pt idx="4006">
                    <c:v>103.47</c:v>
                  </c:pt>
                  <c:pt idx="4007">
                    <c:v>97.99</c:v>
                  </c:pt>
                  <c:pt idx="4008">
                    <c:v>100.92</c:v>
                  </c:pt>
                  <c:pt idx="4009">
                    <c:v>127.99</c:v>
                  </c:pt>
                  <c:pt idx="4010">
                    <c:v>107.33</c:v>
                  </c:pt>
                  <c:pt idx="4011">
                    <c:v>102.33</c:v>
                  </c:pt>
                  <c:pt idx="4012">
                    <c:v>75.86</c:v>
                  </c:pt>
                  <c:pt idx="4013">
                    <c:v>77.01</c:v>
                  </c:pt>
                  <c:pt idx="4014">
                    <c:v>61.39</c:v>
                  </c:pt>
                  <c:pt idx="4015">
                    <c:v>59.29</c:v>
                  </c:pt>
                  <c:pt idx="4016">
                    <c:v>59.28</c:v>
                  </c:pt>
                  <c:pt idx="4017">
                    <c:v>64.44</c:v>
                  </c:pt>
                  <c:pt idx="4018">
                    <c:v>68.83</c:v>
                  </c:pt>
                  <c:pt idx="4019">
                    <c:v>68.72</c:v>
                  </c:pt>
                  <c:pt idx="4020">
                    <c:v>71.89</c:v>
                  </c:pt>
                  <c:pt idx="4021">
                    <c:v>69.83</c:v>
                  </c:pt>
                  <c:pt idx="4022">
                    <c:v>67.65</c:v>
                  </c:pt>
                  <c:pt idx="4023">
                    <c:v>55.93</c:v>
                  </c:pt>
                  <c:pt idx="4024">
                    <c:v>49.45</c:v>
                  </c:pt>
                  <c:pt idx="4025">
                    <c:v>49.46</c:v>
                  </c:pt>
                  <c:pt idx="4026">
                    <c:v>45.62</c:v>
                  </c:pt>
                  <c:pt idx="4027">
                    <c:v>47.33</c:v>
                  </c:pt>
                  <c:pt idx="4028">
                    <c:v>43.27</c:v>
                  </c:pt>
                  <c:pt idx="4029">
                    <c:v>40.84</c:v>
                  </c:pt>
                  <c:pt idx="4030">
                    <c:v>50.26</c:v>
                  </c:pt>
                  <c:pt idx="4031">
                    <c:v>46.65</c:v>
                  </c:pt>
                  <c:pt idx="4032">
                    <c:v>49.31</c:v>
                  </c:pt>
                  <c:pt idx="4033">
                    <c:v>46.85</c:v>
                  </c:pt>
                  <c:pt idx="4034">
                    <c:v>180.96</c:v>
                  </c:pt>
                  <c:pt idx="4035">
                    <c:v>41.89</c:v>
                  </c:pt>
                  <c:pt idx="4036">
                    <c:v>42.37</c:v>
                  </c:pt>
                  <c:pt idx="4037">
                    <c:v>51.22</c:v>
                  </c:pt>
                  <c:pt idx="4038">
                    <c:v>43.72</c:v>
                  </c:pt>
                  <c:pt idx="4039">
                    <c:v>53.95</c:v>
                  </c:pt>
                  <c:pt idx="4040">
                    <c:v>40.13</c:v>
                  </c:pt>
                  <c:pt idx="4041">
                    <c:v>42.34</c:v>
                  </c:pt>
                  <c:pt idx="4042">
                    <c:v>44.71</c:v>
                  </c:pt>
                  <c:pt idx="4043">
                    <c:v>42.24</c:v>
                  </c:pt>
                  <c:pt idx="4044">
                    <c:v>34.78</c:v>
                  </c:pt>
                  <c:pt idx="4045">
                    <c:v>34.07</c:v>
                  </c:pt>
                  <c:pt idx="4046">
                    <c:v>33.4</c:v>
                  </c:pt>
                  <c:pt idx="4047">
                    <c:v>37.08</c:v>
                  </c:pt>
                  <c:pt idx="4048">
                    <c:v>45.33</c:v>
                  </c:pt>
                  <c:pt idx="4049">
                    <c:v>36.44</c:v>
                  </c:pt>
                  <c:pt idx="4050">
                    <c:v>38.26</c:v>
                  </c:pt>
                  <c:pt idx="4051">
                    <c:v>31.61</c:v>
                  </c:pt>
                  <c:pt idx="4052">
                    <c:v>37.43</c:v>
                  </c:pt>
                  <c:pt idx="4053">
                    <c:v>41.88</c:v>
                  </c:pt>
                  <c:pt idx="4054">
                    <c:v>43.83</c:v>
                  </c:pt>
                  <c:pt idx="4055">
                    <c:v>42.03</c:v>
                  </c:pt>
                  <c:pt idx="4056">
                    <c:v>41.28</c:v>
                  </c:pt>
                  <c:pt idx="4057">
                    <c:v>41.56</c:v>
                  </c:pt>
                  <c:pt idx="4058">
                    <c:v>34.43</c:v>
                  </c:pt>
                  <c:pt idx="4059">
                    <c:v>265.12</c:v>
                  </c:pt>
                  <c:pt idx="4060">
                    <c:v>139.88</c:v>
                  </c:pt>
                  <c:pt idx="4061">
                    <c:v>122.15</c:v>
                  </c:pt>
                  <c:pt idx="4062">
                    <c:v>78.15</c:v>
                  </c:pt>
                  <c:pt idx="4063">
                    <c:v>106.42</c:v>
                  </c:pt>
                  <c:pt idx="4064">
                    <c:v>120.55</c:v>
                  </c:pt>
                  <c:pt idx="4065">
                    <c:v>113.04</c:v>
                  </c:pt>
                  <c:pt idx="4066">
                    <c:v>623.74</c:v>
                  </c:pt>
                  <c:pt idx="4067">
                    <c:v>156.56</c:v>
                  </c:pt>
                  <c:pt idx="4068">
                    <c:v>211.15</c:v>
                  </c:pt>
                  <c:pt idx="4069">
                    <c:v>197.07</c:v>
                  </c:pt>
                  <c:pt idx="4070">
                    <c:v>216.57</c:v>
                  </c:pt>
                  <c:pt idx="4071">
                    <c:v>49.27</c:v>
                  </c:pt>
                  <c:pt idx="4072">
                    <c:v>176.8</c:v>
                  </c:pt>
                  <c:pt idx="4073">
                    <c:v>155.84</c:v>
                  </c:pt>
                  <c:pt idx="4074">
                    <c:v>46.42</c:v>
                  </c:pt>
                  <c:pt idx="4075">
                    <c:v>170.78</c:v>
                  </c:pt>
                  <c:pt idx="4076">
                    <c:v>50.76</c:v>
                  </c:pt>
                  <c:pt idx="4077">
                    <c:v>34.01</c:v>
                  </c:pt>
                  <c:pt idx="4078">
                    <c:v>61.34</c:v>
                  </c:pt>
                  <c:pt idx="4079">
                    <c:v>79.01</c:v>
                  </c:pt>
                  <c:pt idx="4080">
                    <c:v>250.61</c:v>
                  </c:pt>
                  <c:pt idx="4081">
                    <c:v>262</c:v>
                  </c:pt>
                  <c:pt idx="4082">
                    <c:v>225.85</c:v>
                  </c:pt>
                  <c:pt idx="4083">
                    <c:v>6.42</c:v>
                  </c:pt>
                  <c:pt idx="4084">
                    <c:v>118.76</c:v>
                  </c:pt>
                  <c:pt idx="4085">
                    <c:v>3.46</c:v>
                  </c:pt>
                  <c:pt idx="4086">
                    <c:v>243.83</c:v>
                  </c:pt>
                  <c:pt idx="4087">
                    <c:v>241.9</c:v>
                  </c:pt>
                  <c:pt idx="4088">
                    <c:v>14.41</c:v>
                  </c:pt>
                  <c:pt idx="4089">
                    <c:v>85.81</c:v>
                  </c:pt>
                  <c:pt idx="4090">
                    <c:v>309.66</c:v>
                  </c:pt>
                  <c:pt idx="4091">
                    <c:v>73.2</c:v>
                  </c:pt>
                  <c:pt idx="4092">
                    <c:v>175.17</c:v>
                  </c:pt>
                  <c:pt idx="4093">
                    <c:v>14.36</c:v>
                  </c:pt>
                  <c:pt idx="4094">
                    <c:v>66.41</c:v>
                  </c:pt>
                  <c:pt idx="4095">
                    <c:v>67.7</c:v>
                  </c:pt>
                  <c:pt idx="4096">
                    <c:v>24.35</c:v>
                  </c:pt>
                  <c:pt idx="4097">
                    <c:v>57.03</c:v>
                  </c:pt>
                  <c:pt idx="4098">
                    <c:v>38.67</c:v>
                  </c:pt>
                  <c:pt idx="4099">
                    <c:v>9.34</c:v>
                  </c:pt>
                  <c:pt idx="4100">
                    <c:v>27.07</c:v>
                  </c:pt>
                  <c:pt idx="4101">
                    <c:v>6.72</c:v>
                  </c:pt>
                  <c:pt idx="4102">
                    <c:v>7.62</c:v>
                  </c:pt>
                  <c:pt idx="4103">
                    <c:v>6.34</c:v>
                  </c:pt>
                  <c:pt idx="4104">
                    <c:v>6.44</c:v>
                  </c:pt>
                  <c:pt idx="4105">
                    <c:v>152.08</c:v>
                  </c:pt>
                  <c:pt idx="4106">
                    <c:v>158.66</c:v>
                  </c:pt>
                  <c:pt idx="4107">
                    <c:v>1656.14</c:v>
                  </c:pt>
                  <c:pt idx="4108">
                    <c:v>112.1</c:v>
                  </c:pt>
                  <c:pt idx="4109">
                    <c:v>9.39</c:v>
                  </c:pt>
                  <c:pt idx="4110">
                    <c:v>82.44</c:v>
                  </c:pt>
                  <c:pt idx="4111">
                    <c:v>19.17</c:v>
                  </c:pt>
                  <c:pt idx="4112">
                    <c:v>107.86</c:v>
                  </c:pt>
                  <c:pt idx="4113">
                    <c:v>44.52</c:v>
                  </c:pt>
                  <c:pt idx="4114">
                    <c:v>50.4</c:v>
                  </c:pt>
                  <c:pt idx="4115">
                    <c:v>61.33</c:v>
                  </c:pt>
                  <c:pt idx="4116">
                    <c:v>62.83</c:v>
                  </c:pt>
                  <c:pt idx="4117">
                    <c:v>70.2</c:v>
                  </c:pt>
                  <c:pt idx="4118">
                    <c:v>69.63</c:v>
                  </c:pt>
                  <c:pt idx="4119">
                    <c:v>37.48</c:v>
                  </c:pt>
                  <c:pt idx="4120">
                    <c:v>179.97</c:v>
                  </c:pt>
                  <c:pt idx="4121">
                    <c:v>86.77</c:v>
                  </c:pt>
                  <c:pt idx="4122">
                    <c:v>52.44</c:v>
                  </c:pt>
                  <c:pt idx="4123">
                    <c:v>82.86</c:v>
                  </c:pt>
                  <c:pt idx="4124">
                    <c:v>80.36</c:v>
                  </c:pt>
                  <c:pt idx="4125">
                    <c:v>25.23</c:v>
                  </c:pt>
                  <c:pt idx="4126">
                    <c:v>54.05</c:v>
                  </c:pt>
                  <c:pt idx="4127">
                    <c:v>81.45</c:v>
                  </c:pt>
                  <c:pt idx="4128">
                    <c:v>68.73</c:v>
                  </c:pt>
                  <c:pt idx="4129">
                    <c:v>47.24</c:v>
                  </c:pt>
                  <c:pt idx="4130">
                    <c:v>33.49</c:v>
                  </c:pt>
                  <c:pt idx="4131">
                    <c:v>22.47</c:v>
                  </c:pt>
                  <c:pt idx="4132">
                    <c:v>18.58</c:v>
                  </c:pt>
                  <c:pt idx="4133">
                    <c:v>19.37</c:v>
                  </c:pt>
                  <c:pt idx="4134">
                    <c:v>101.09</c:v>
                  </c:pt>
                  <c:pt idx="4135">
                    <c:v>32.12</c:v>
                  </c:pt>
                  <c:pt idx="4136">
                    <c:v>41.04</c:v>
                  </c:pt>
                  <c:pt idx="4137">
                    <c:v>44.75</c:v>
                  </c:pt>
                  <c:pt idx="4138">
                    <c:v>21.5</c:v>
                  </c:pt>
                  <c:pt idx="4139">
                    <c:v>19.42</c:v>
                  </c:pt>
                  <c:pt idx="4140">
                    <c:v>30.49</c:v>
                  </c:pt>
                  <c:pt idx="4141">
                    <c:v>38.87</c:v>
                  </c:pt>
                  <c:pt idx="4142">
                    <c:v>20.32</c:v>
                  </c:pt>
                  <c:pt idx="4143">
                    <c:v>24.75</c:v>
                  </c:pt>
                  <c:pt idx="4144">
                    <c:v>19.17</c:v>
                  </c:pt>
                  <c:pt idx="4145">
                    <c:v>24.41</c:v>
                  </c:pt>
                  <c:pt idx="4146">
                    <c:v>30.99</c:v>
                  </c:pt>
                  <c:pt idx="4147">
                    <c:v>39.79</c:v>
                  </c:pt>
                  <c:pt idx="4148">
                    <c:v>22.86</c:v>
                  </c:pt>
                  <c:pt idx="4149">
                    <c:v>27.04</c:v>
                  </c:pt>
                  <c:pt idx="4150">
                    <c:v>18.94</c:v>
                  </c:pt>
                  <c:pt idx="4151">
                    <c:v>17.5</c:v>
                  </c:pt>
                  <c:pt idx="4152">
                    <c:v>21.02</c:v>
                  </c:pt>
                  <c:pt idx="4153">
                    <c:v>33.48</c:v>
                  </c:pt>
                  <c:pt idx="4154">
                    <c:v>17.25</c:v>
                  </c:pt>
                  <c:pt idx="4155">
                    <c:v>17.67</c:v>
                  </c:pt>
                  <c:pt idx="4156">
                    <c:v>18.47</c:v>
                  </c:pt>
                  <c:pt idx="4157">
                    <c:v>47.8</c:v>
                  </c:pt>
                  <c:pt idx="4158">
                    <c:v>39.66</c:v>
                  </c:pt>
                  <c:pt idx="4159">
                    <c:v>35.84</c:v>
                  </c:pt>
                  <c:pt idx="4160">
                    <c:v>25.35</c:v>
                  </c:pt>
                  <c:pt idx="4161">
                    <c:v>21.64</c:v>
                  </c:pt>
                  <c:pt idx="4162">
                    <c:v>17.71</c:v>
                  </c:pt>
                  <c:pt idx="4163">
                    <c:v>16.78</c:v>
                  </c:pt>
                  <c:pt idx="4164">
                    <c:v>13.37</c:v>
                  </c:pt>
                  <c:pt idx="4165">
                    <c:v>13.41</c:v>
                  </c:pt>
                  <c:pt idx="4166">
                    <c:v>15.13</c:v>
                  </c:pt>
                  <c:pt idx="4167">
                    <c:v>21.84</c:v>
                  </c:pt>
                  <c:pt idx="4168">
                    <c:v>21.5</c:v>
                  </c:pt>
                  <c:pt idx="4169">
                    <c:v>19.24</c:v>
                  </c:pt>
                  <c:pt idx="4170">
                    <c:v>15.02</c:v>
                  </c:pt>
                  <c:pt idx="4171">
                    <c:v>22.26</c:v>
                  </c:pt>
                  <c:pt idx="4172">
                    <c:v>30.95</c:v>
                  </c:pt>
                  <c:pt idx="4173">
                    <c:v>30.09</c:v>
                  </c:pt>
                  <c:pt idx="4174">
                    <c:v>26.72</c:v>
                  </c:pt>
                  <c:pt idx="4175">
                    <c:v>27.57</c:v>
                  </c:pt>
                  <c:pt idx="4176">
                    <c:v>28.12</c:v>
                  </c:pt>
                  <c:pt idx="4177">
                    <c:v>30.49</c:v>
                  </c:pt>
                  <c:pt idx="4178">
                    <c:v>31.06</c:v>
                  </c:pt>
                  <c:pt idx="4179">
                    <c:v>25.84</c:v>
                  </c:pt>
                  <c:pt idx="4180">
                    <c:v>24.28</c:v>
                  </c:pt>
                  <c:pt idx="4181">
                    <c:v>21.83</c:v>
                  </c:pt>
                  <c:pt idx="4182">
                    <c:v>20.7</c:v>
                  </c:pt>
                  <c:pt idx="4183">
                    <c:v>18.66</c:v>
                  </c:pt>
                  <c:pt idx="4184">
                    <c:v>17.99</c:v>
                  </c:pt>
                  <c:pt idx="4185">
                    <c:v>19.1</c:v>
                  </c:pt>
                  <c:pt idx="4186">
                    <c:v>26.7</c:v>
                  </c:pt>
                  <c:pt idx="4187">
                    <c:v>34.62</c:v>
                  </c:pt>
                  <c:pt idx="4188">
                    <c:v>31.84</c:v>
                  </c:pt>
                  <c:pt idx="4189">
                    <c:v>29.49</c:v>
                  </c:pt>
                  <c:pt idx="4190">
                    <c:v>31.27</c:v>
                  </c:pt>
                  <c:pt idx="4191">
                    <c:v>30.53</c:v>
                  </c:pt>
                  <c:pt idx="4192">
                    <c:v>27.24</c:v>
                  </c:pt>
                  <c:pt idx="4193">
                    <c:v>27.08</c:v>
                  </c:pt>
                  <c:pt idx="4194">
                    <c:v>28.07</c:v>
                  </c:pt>
                  <c:pt idx="4195">
                    <c:v>30.7</c:v>
                  </c:pt>
                  <c:pt idx="4196">
                    <c:v>30.86</c:v>
                  </c:pt>
                  <c:pt idx="4197">
                    <c:v>31.75</c:v>
                  </c:pt>
                  <c:pt idx="4198">
                    <c:v>28.79</c:v>
                  </c:pt>
                  <c:pt idx="4199">
                    <c:v>22.79</c:v>
                  </c:pt>
                  <c:pt idx="4200">
                    <c:v>22.64</c:v>
                  </c:pt>
                  <c:pt idx="4201">
                    <c:v>32.53</c:v>
                  </c:pt>
                  <c:pt idx="4202">
                    <c:v>24.7</c:v>
                  </c:pt>
                  <c:pt idx="4203">
                    <c:v>22.28</c:v>
                  </c:pt>
                  <c:pt idx="4204">
                    <c:v>19.12</c:v>
                  </c:pt>
                  <c:pt idx="4205">
                    <c:v>23.9</c:v>
                  </c:pt>
                  <c:pt idx="4206">
                    <c:v>18</c:v>
                  </c:pt>
                  <c:pt idx="4207">
                    <c:v>16.27</c:v>
                  </c:pt>
                  <c:pt idx="4208">
                    <c:v>17.9</c:v>
                  </c:pt>
                  <c:pt idx="4209">
                    <c:v>18.45</c:v>
                  </c:pt>
                  <c:pt idx="4210">
                    <c:v>17.59</c:v>
                  </c:pt>
                  <c:pt idx="4211">
                    <c:v>18.02</c:v>
                  </c:pt>
                  <c:pt idx="4212">
                    <c:v>18.09</c:v>
                  </c:pt>
                  <c:pt idx="4213">
                    <c:v>18.49</c:v>
                  </c:pt>
                  <c:pt idx="4214">
                    <c:v>18.4</c:v>
                  </c:pt>
                  <c:pt idx="4215">
                    <c:v>18.05</c:v>
                  </c:pt>
                  <c:pt idx="4216">
                    <c:v>30.6</c:v>
                  </c:pt>
                  <c:pt idx="4217">
                    <c:v>34.11</c:v>
                  </c:pt>
                  <c:pt idx="4218">
                    <c:v>29.79</c:v>
                  </c:pt>
                  <c:pt idx="4219">
                    <c:v>29.81</c:v>
                  </c:pt>
                  <c:pt idx="4220">
                    <c:v>34.84</c:v>
                  </c:pt>
                  <c:pt idx="4221">
                    <c:v>37.55</c:v>
                  </c:pt>
                  <c:pt idx="4222">
                    <c:v>35.37</c:v>
                  </c:pt>
                  <c:pt idx="4223">
                    <c:v>38.99</c:v>
                  </c:pt>
                  <c:pt idx="4224">
                    <c:v>37.36</c:v>
                  </c:pt>
                  <c:pt idx="4225">
                    <c:v>31.15</c:v>
                  </c:pt>
                  <c:pt idx="4226">
                    <c:v>36.53</c:v>
                  </c:pt>
                  <c:pt idx="4227">
                    <c:v>34.86</c:v>
                  </c:pt>
                  <c:pt idx="4228">
                    <c:v>22.6</c:v>
                  </c:pt>
                  <c:pt idx="4229">
                    <c:v>21.32</c:v>
                  </c:pt>
                  <c:pt idx="4230">
                    <c:v>22.07</c:v>
                  </c:pt>
                  <c:pt idx="4231">
                    <c:v>23.8</c:v>
                  </c:pt>
                  <c:pt idx="4232">
                    <c:v>24.43</c:v>
                  </c:pt>
                  <c:pt idx="4233">
                    <c:v>23.92</c:v>
                  </c:pt>
                  <c:pt idx="4234">
                    <c:v>24.58</c:v>
                  </c:pt>
                  <c:pt idx="4235">
                    <c:v>23.48</c:v>
                  </c:pt>
                  <c:pt idx="4236">
                    <c:v>23.37</c:v>
                  </c:pt>
                  <c:pt idx="4237">
                    <c:v>22.51</c:v>
                  </c:pt>
                  <c:pt idx="4238">
                    <c:v>21.43</c:v>
                  </c:pt>
                  <c:pt idx="4239">
                    <c:v>20.3</c:v>
                  </c:pt>
                  <c:pt idx="4240">
                    <c:v>27.34</c:v>
                  </c:pt>
                  <c:pt idx="4241">
                    <c:v>27.8</c:v>
                  </c:pt>
                  <c:pt idx="4242">
                    <c:v>24.96</c:v>
                  </c:pt>
                  <c:pt idx="4243">
                    <c:v>25.15</c:v>
                  </c:pt>
                  <c:pt idx="4244">
                    <c:v>23.5</c:v>
                  </c:pt>
                  <c:pt idx="4245">
                    <c:v>25.24</c:v>
                  </c:pt>
                  <c:pt idx="4246">
                    <c:v>27.37</c:v>
                  </c:pt>
                  <c:pt idx="4247">
                    <c:v>28.62</c:v>
                  </c:pt>
                  <c:pt idx="4248">
                    <c:v>27.25</c:v>
                  </c:pt>
                  <c:pt idx="4249">
                    <c:v>25.47</c:v>
                  </c:pt>
                  <c:pt idx="4250">
                    <c:v>22.99</c:v>
                  </c:pt>
                  <c:pt idx="4251">
                    <c:v>23.57</c:v>
                  </c:pt>
                  <c:pt idx="4252">
                    <c:v>24.42</c:v>
                  </c:pt>
                  <c:pt idx="4253">
                    <c:v>24.64</c:v>
                  </c:pt>
                  <c:pt idx="4254">
                    <c:v>25.39</c:v>
                  </c:pt>
                  <c:pt idx="4255">
                    <c:v>25.55</c:v>
                  </c:pt>
                  <c:pt idx="4256">
                    <c:v>25.87</c:v>
                  </c:pt>
                  <c:pt idx="4257">
                    <c:v>27.96</c:v>
                  </c:pt>
                  <c:pt idx="4258">
                    <c:v>28.9</c:v>
                  </c:pt>
                  <c:pt idx="4259">
                    <c:v>29.31</c:v>
                  </c:pt>
                  <c:pt idx="4260">
                    <c:v>29.64</c:v>
                  </c:pt>
                  <c:pt idx="4261">
                    <c:v>29.35</c:v>
                  </c:pt>
                  <c:pt idx="4262">
                    <c:v>30.96</c:v>
                  </c:pt>
                  <c:pt idx="4263">
                    <c:v>30.22</c:v>
                  </c:pt>
                  <c:pt idx="4264">
                    <c:v>30.2</c:v>
                  </c:pt>
                  <c:pt idx="4265">
                    <c:v>28.36</c:v>
                  </c:pt>
                  <c:pt idx="4266">
                    <c:v>28.2</c:v>
                  </c:pt>
                  <c:pt idx="4267">
                    <c:v>28.76</c:v>
                  </c:pt>
                  <c:pt idx="4268">
                    <c:v>27.74</c:v>
                  </c:pt>
                  <c:pt idx="4269">
                    <c:v>30.11</c:v>
                  </c:pt>
                  <c:pt idx="4270">
                    <c:v>30.62</c:v>
                  </c:pt>
                  <c:pt idx="4271">
                    <c:v>29.34</c:v>
                  </c:pt>
                  <c:pt idx="4272">
                    <c:v>33.56</c:v>
                  </c:pt>
                  <c:pt idx="4273">
                    <c:v>30.22</c:v>
                  </c:pt>
                  <c:pt idx="4274">
                    <c:v>30.36</c:v>
                  </c:pt>
                  <c:pt idx="4275">
                    <c:v>27.92</c:v>
                  </c:pt>
                  <c:pt idx="4276">
                    <c:v>27.3</c:v>
                  </c:pt>
                  <c:pt idx="4277">
                    <c:v>25.62</c:v>
                  </c:pt>
                  <c:pt idx="4278">
                    <c:v>25.16</c:v>
                  </c:pt>
                  <c:pt idx="4279">
                    <c:v>25.05</c:v>
                  </c:pt>
                  <c:pt idx="4280">
                    <c:v>25.02</c:v>
                  </c:pt>
                  <c:pt idx="4281">
                    <c:v>25.23</c:v>
                  </c:pt>
                  <c:pt idx="4282">
                    <c:v>28.89</c:v>
                  </c:pt>
                  <c:pt idx="4283">
                    <c:v>28.87</c:v>
                  </c:pt>
                  <c:pt idx="4284">
                    <c:v>34.58</c:v>
                  </c:pt>
                  <c:pt idx="4285">
                    <c:v>27.16</c:v>
                  </c:pt>
                  <c:pt idx="4286">
                    <c:v>26.47</c:v>
                  </c:pt>
                  <c:pt idx="4287">
                    <c:v>28.41</c:v>
                  </c:pt>
                  <c:pt idx="4288">
                    <c:v>28.94</c:v>
                  </c:pt>
                  <c:pt idx="4289">
                    <c:v>31.11</c:v>
                  </c:pt>
                  <c:pt idx="4290">
                    <c:v>32.38</c:v>
                  </c:pt>
                  <c:pt idx="4291">
                    <c:v>34.34</c:v>
                  </c:pt>
                  <c:pt idx="4292">
                    <c:v>29.09</c:v>
                  </c:pt>
                  <c:pt idx="4293">
                    <c:v>20.67</c:v>
                  </c:pt>
                  <c:pt idx="4294">
                    <c:v>22.96</c:v>
                  </c:pt>
                  <c:pt idx="4295">
                    <c:v>25.08</c:v>
                  </c:pt>
                  <c:pt idx="4296">
                    <c:v>24.95</c:v>
                  </c:pt>
                  <c:pt idx="4297">
                    <c:v>21.36</c:v>
                  </c:pt>
                  <c:pt idx="4298">
                    <c:v>20.27</c:v>
                  </c:pt>
                  <c:pt idx="4299">
                    <c:v>19.21</c:v>
                  </c:pt>
                  <c:pt idx="4300">
                    <c:v>19.65</c:v>
                  </c:pt>
                  <c:pt idx="4301">
                    <c:v>18.99</c:v>
                  </c:pt>
                  <c:pt idx="4302">
                    <c:v>17.31</c:v>
                  </c:pt>
                  <c:pt idx="4303">
                    <c:v>18.81</c:v>
                  </c:pt>
                  <c:pt idx="4304">
                    <c:v>25.82</c:v>
                  </c:pt>
                  <c:pt idx="4305">
                    <c:v>35.33</c:v>
                  </c:pt>
                  <c:pt idx="4306">
                    <c:v>36.58</c:v>
                  </c:pt>
                  <c:pt idx="4307">
                    <c:v>27.41</c:v>
                  </c:pt>
                  <c:pt idx="4308">
                    <c:v>24.26</c:v>
                  </c:pt>
                  <c:pt idx="4309">
                    <c:v>26.31</c:v>
                  </c:pt>
                  <c:pt idx="4310">
                    <c:v>29.87</c:v>
                  </c:pt>
                  <c:pt idx="4311">
                    <c:v>30.61</c:v>
                  </c:pt>
                  <c:pt idx="4312">
                    <c:v>31.77</c:v>
                  </c:pt>
                  <c:pt idx="4313">
                    <c:v>37.51</c:v>
                  </c:pt>
                  <c:pt idx="4314">
                    <c:v>39.33</c:v>
                  </c:pt>
                  <c:pt idx="4315">
                    <c:v>41.98</c:v>
                  </c:pt>
                  <c:pt idx="4316">
                    <c:v>41.9</c:v>
                  </c:pt>
                  <c:pt idx="4317">
                    <c:v>43.35</c:v>
                  </c:pt>
                  <c:pt idx="4318">
                    <c:v>41.89</c:v>
                  </c:pt>
                  <c:pt idx="4319">
                    <c:v>36.46</c:v>
                  </c:pt>
                  <c:pt idx="4320">
                    <c:v>33.73</c:v>
                  </c:pt>
                  <c:pt idx="4321">
                    <c:v>34.56</c:v>
                  </c:pt>
                  <c:pt idx="4322">
                    <c:v>34.93</c:v>
                  </c:pt>
                  <c:pt idx="4323">
                    <c:v>33.87</c:v>
                  </c:pt>
                  <c:pt idx="4324">
                    <c:v>34.21</c:v>
                  </c:pt>
                  <c:pt idx="4325">
                    <c:v>33.3</c:v>
                  </c:pt>
                  <c:pt idx="4326">
                    <c:v>33.92</c:v>
                  </c:pt>
                  <c:pt idx="4327">
                    <c:v>32.67</c:v>
                  </c:pt>
                  <c:pt idx="4328">
                    <c:v>31.96</c:v>
                  </c:pt>
                  <c:pt idx="4329">
                    <c:v>32.79</c:v>
                  </c:pt>
                  <c:pt idx="4330">
                    <c:v>29.5</c:v>
                  </c:pt>
                  <c:pt idx="4331">
                    <c:v>28.28</c:v>
                  </c:pt>
                  <c:pt idx="4332">
                    <c:v>28.67</c:v>
                  </c:pt>
                  <c:pt idx="4333">
                    <c:v>29.51</c:v>
                  </c:pt>
                  <c:pt idx="4334">
                    <c:v>28.1</c:v>
                  </c:pt>
                  <c:pt idx="4335">
                    <c:v>27.29</c:v>
                  </c:pt>
                  <c:pt idx="4336">
                    <c:v>27.16</c:v>
                  </c:pt>
                  <c:pt idx="4337">
                    <c:v>26.6</c:v>
                  </c:pt>
                  <c:pt idx="4338">
                    <c:v>26.56</c:v>
                  </c:pt>
                  <c:pt idx="4339">
                    <c:v>26.98</c:v>
                  </c:pt>
                  <c:pt idx="4340">
                    <c:v>34.13</c:v>
                  </c:pt>
                  <c:pt idx="4341">
                    <c:v>35.66</c:v>
                  </c:pt>
                  <c:pt idx="4342">
                    <c:v>37.54</c:v>
                  </c:pt>
                  <c:pt idx="4343">
                    <c:v>36.55</c:v>
                  </c:pt>
                  <c:pt idx="4344">
                    <c:v>41.09</c:v>
                  </c:pt>
                  <c:pt idx="4345">
                    <c:v>44.29</c:v>
                  </c:pt>
                  <c:pt idx="4346">
                    <c:v>43.95</c:v>
                  </c:pt>
                  <c:pt idx="4347">
                    <c:v>32.85</c:v>
                  </c:pt>
                  <c:pt idx="4348">
                    <c:v>31.54</c:v>
                  </c:pt>
                  <c:pt idx="4349">
                    <c:v>34.79</c:v>
                  </c:pt>
                  <c:pt idx="4350">
                    <c:v>24.47</c:v>
                  </c:pt>
                  <c:pt idx="4351">
                    <c:v>20.7</c:v>
                  </c:pt>
                  <c:pt idx="4352">
                    <c:v>23.09</c:v>
                  </c:pt>
                  <c:pt idx="4353">
                    <c:v>23.7</c:v>
                  </c:pt>
                  <c:pt idx="4354">
                    <c:v>23.02</c:v>
                  </c:pt>
                  <c:pt idx="4355">
                    <c:v>22.92</c:v>
                  </c:pt>
                  <c:pt idx="4356">
                    <c:v>22.44</c:v>
                  </c:pt>
                  <c:pt idx="4357">
                    <c:v>26.16</c:v>
                  </c:pt>
                  <c:pt idx="4358">
                    <c:v>29.96</c:v>
                  </c:pt>
                  <c:pt idx="4359">
                    <c:v>34.36</c:v>
                  </c:pt>
                  <c:pt idx="4360">
                    <c:v>32.49</c:v>
                  </c:pt>
                  <c:pt idx="4361">
                    <c:v>30.09</c:v>
                  </c:pt>
                  <c:pt idx="4362">
                    <c:v>26.34</c:v>
                  </c:pt>
                  <c:pt idx="4363">
                    <c:v>25.96</c:v>
                  </c:pt>
                  <c:pt idx="4364">
                    <c:v>27.15</c:v>
                  </c:pt>
                  <c:pt idx="4365">
                    <c:v>27.31</c:v>
                  </c:pt>
                  <c:pt idx="4366">
                    <c:v>27.3</c:v>
                  </c:pt>
                  <c:pt idx="4367">
                    <c:v>24.94</c:v>
                  </c:pt>
                  <c:pt idx="4368">
                    <c:v>31.6</c:v>
                  </c:pt>
                  <c:pt idx="4369">
                    <c:v>29.53</c:v>
                  </c:pt>
                  <c:pt idx="4370">
                    <c:v>25.87</c:v>
                  </c:pt>
                  <c:pt idx="4371">
                    <c:v>23.69</c:v>
                  </c:pt>
                  <c:pt idx="4372">
                    <c:v>22.34</c:v>
                  </c:pt>
                  <c:pt idx="4373">
                    <c:v>22.29</c:v>
                  </c:pt>
                  <c:pt idx="4374">
                    <c:v>21.52</c:v>
                  </c:pt>
                  <c:pt idx="4375">
                    <c:v>21.44</c:v>
                  </c:pt>
                  <c:pt idx="4376">
                    <c:v>23.5</c:v>
                  </c:pt>
                  <c:pt idx="4377">
                    <c:v>25.07</c:v>
                  </c:pt>
                  <c:pt idx="4378">
                    <c:v>23.9</c:v>
                  </c:pt>
                  <c:pt idx="4379">
                    <c:v>22.43</c:v>
                  </c:pt>
                  <c:pt idx="4380">
                    <c:v>20.73</c:v>
                  </c:pt>
                  <c:pt idx="4381">
                    <c:v>24.59</c:v>
                  </c:pt>
                  <c:pt idx="4382">
                    <c:v>27.17</c:v>
                  </c:pt>
                  <c:pt idx="4383">
                    <c:v>23.73</c:v>
                  </c:pt>
                  <c:pt idx="4384">
                    <c:v>21.83</c:v>
                  </c:pt>
                  <c:pt idx="4385">
                    <c:v>20.92</c:v>
                  </c:pt>
                  <c:pt idx="4386">
                    <c:v>21.07</c:v>
                  </c:pt>
                  <c:pt idx="4387">
                    <c:v>23.48</c:v>
                  </c:pt>
                  <c:pt idx="4388">
                    <c:v>26.74</c:v>
                  </c:pt>
                  <c:pt idx="4389">
                    <c:v>23.09</c:v>
                  </c:pt>
                  <c:pt idx="4390">
                    <c:v>23.25</c:v>
                  </c:pt>
                  <c:pt idx="4391">
                    <c:v>22.72</c:v>
                  </c:pt>
                  <c:pt idx="4392">
                    <c:v>22.58</c:v>
                  </c:pt>
                  <c:pt idx="4393">
                    <c:v>22.62</c:v>
                  </c:pt>
                  <c:pt idx="4394">
                    <c:v>25.4</c:v>
                  </c:pt>
                  <c:pt idx="4395">
                    <c:v>28.57</c:v>
                  </c:pt>
                  <c:pt idx="4396">
                    <c:v>32.47</c:v>
                  </c:pt>
                  <c:pt idx="4397">
                    <c:v>31.7</c:v>
                  </c:pt>
                  <c:pt idx="4398">
                    <c:v>27.46</c:v>
                  </c:pt>
                  <c:pt idx="4399">
                    <c:v>24.49</c:v>
                  </c:pt>
                  <c:pt idx="4400">
                    <c:v>25.46</c:v>
                  </c:pt>
                  <c:pt idx="4401">
                    <c:v>25.52</c:v>
                  </c:pt>
                  <c:pt idx="4402">
                    <c:v>26.95</c:v>
                  </c:pt>
                  <c:pt idx="4403">
                    <c:v>32.65</c:v>
                  </c:pt>
                  <c:pt idx="4404">
                    <c:v>32.26</c:v>
                  </c:pt>
                  <c:pt idx="4405">
                    <c:v>29.82</c:v>
                  </c:pt>
                  <c:pt idx="4406">
                    <c:v>35.7</c:v>
                  </c:pt>
                  <c:pt idx="4407">
                    <c:v>35.29</c:v>
                  </c:pt>
                  <c:pt idx="4408">
                    <c:v>30.01</c:v>
                  </c:pt>
                  <c:pt idx="4409">
                    <c:v>28.67</c:v>
                  </c:pt>
                  <c:pt idx="4410">
                    <c:v>28.19</c:v>
                  </c:pt>
                  <c:pt idx="4411">
                    <c:v>28.2</c:v>
                  </c:pt>
                  <c:pt idx="4412">
                    <c:v>32.39</c:v>
                  </c:pt>
                  <c:pt idx="4413">
                    <c:v>33.04</c:v>
                  </c:pt>
                  <c:pt idx="4414">
                    <c:v>28.24</c:v>
                  </c:pt>
                  <c:pt idx="4415">
                    <c:v>27.28</c:v>
                  </c:pt>
                  <c:pt idx="4416">
                    <c:v>27.63</c:v>
                  </c:pt>
                  <c:pt idx="4417">
                    <c:v>25.57</c:v>
                  </c:pt>
                  <c:pt idx="4418">
                    <c:v>25.48</c:v>
                  </c:pt>
                  <c:pt idx="4419">
                    <c:v>23.52</c:v>
                  </c:pt>
                  <c:pt idx="4420">
                    <c:v>20.81</c:v>
                  </c:pt>
                  <c:pt idx="4421">
                    <c:v>20.32</c:v>
                  </c:pt>
                  <c:pt idx="4422">
                    <c:v>19.8</c:v>
                  </c:pt>
                  <c:pt idx="4423">
                    <c:v>20.43</c:v>
                  </c:pt>
                  <c:pt idx="4424">
                    <c:v>19.72</c:v>
                  </c:pt>
                  <c:pt idx="4425">
                    <c:v>22.33</c:v>
                  </c:pt>
                  <c:pt idx="4426">
                    <c:v>24.02</c:v>
                  </c:pt>
                  <c:pt idx="4427">
                    <c:v>26.38</c:v>
                  </c:pt>
                  <c:pt idx="4428">
                    <c:v>32.44</c:v>
                  </c:pt>
                  <c:pt idx="4429">
                    <c:v>38.72</c:v>
                  </c:pt>
                  <c:pt idx="4430">
                    <c:v>39.35</c:v>
                  </c:pt>
                  <c:pt idx="4431">
                    <c:v>38.76</c:v>
                  </c:pt>
                  <c:pt idx="4432">
                    <c:v>39.19</c:v>
                  </c:pt>
                  <c:pt idx="4433">
                    <c:v>35.44</c:v>
                  </c:pt>
                  <c:pt idx="4434">
                    <c:v>31.74</c:v>
                  </c:pt>
                  <c:pt idx="4435">
                    <c:v>35.64</c:v>
                  </c:pt>
                  <c:pt idx="4436">
                    <c:v>47.49</c:v>
                  </c:pt>
                  <c:pt idx="4437">
                    <c:v>54.56</c:v>
                  </c:pt>
                  <c:pt idx="4438">
                    <c:v>56.49</c:v>
                  </c:pt>
                  <c:pt idx="4439">
                    <c:v>60.17</c:v>
                  </c:pt>
                  <c:pt idx="4440">
                    <c:v>60.89</c:v>
                  </c:pt>
                  <c:pt idx="4441">
                    <c:v>63.07</c:v>
                  </c:pt>
                  <c:pt idx="4442">
                    <c:v>82.33</c:v>
                  </c:pt>
                  <c:pt idx="4443">
                    <c:v>85.62</c:v>
                  </c:pt>
                  <c:pt idx="4444">
                    <c:v>89.61</c:v>
                  </c:pt>
                  <c:pt idx="4445">
                    <c:v>97.17</c:v>
                  </c:pt>
                  <c:pt idx="4446">
                    <c:v>6.8</c:v>
                  </c:pt>
                  <c:pt idx="4447">
                    <c:v>95.96</c:v>
                  </c:pt>
                  <c:pt idx="4448">
                    <c:v>84.54</c:v>
                  </c:pt>
                  <c:pt idx="4449">
                    <c:v>81.58</c:v>
                  </c:pt>
                  <c:pt idx="4450">
                    <c:v>84.05</c:v>
                  </c:pt>
                  <c:pt idx="4451">
                    <c:v>87.55</c:v>
                  </c:pt>
                  <c:pt idx="4452">
                    <c:v>87.9</c:v>
                  </c:pt>
                  <c:pt idx="4453">
                    <c:v>84.64</c:v>
                  </c:pt>
                  <c:pt idx="4454">
                    <c:v>77.29</c:v>
                  </c:pt>
                  <c:pt idx="4455">
                    <c:v>71.21</c:v>
                  </c:pt>
                  <c:pt idx="4456">
                    <c:v>57.56</c:v>
                  </c:pt>
                  <c:pt idx="4457">
                    <c:v>58.98</c:v>
                  </c:pt>
                  <c:pt idx="4458">
                    <c:v>55.66</c:v>
                  </c:pt>
                  <c:pt idx="4459">
                    <c:v>54.05</c:v>
                  </c:pt>
                  <c:pt idx="4460">
                    <c:v>48.56</c:v>
                  </c:pt>
                  <c:pt idx="4461">
                    <c:v>44.09</c:v>
                  </c:pt>
                  <c:pt idx="4462">
                    <c:v>46.42</c:v>
                  </c:pt>
                  <c:pt idx="4463">
                    <c:v>54.64</c:v>
                  </c:pt>
                  <c:pt idx="4464">
                    <c:v>32.59</c:v>
                  </c:pt>
                  <c:pt idx="4465">
                    <c:v>30.46</c:v>
                  </c:pt>
                  <c:pt idx="4466">
                    <c:v>28.5</c:v>
                  </c:pt>
                  <c:pt idx="4467">
                    <c:v>37.33</c:v>
                  </c:pt>
                  <c:pt idx="4468">
                    <c:v>49.25</c:v>
                  </c:pt>
                  <c:pt idx="4469">
                    <c:v>28.9</c:v>
                  </c:pt>
                  <c:pt idx="4470">
                    <c:v>36.18</c:v>
                  </c:pt>
                  <c:pt idx="4471">
                    <c:v>22.12</c:v>
                  </c:pt>
                  <c:pt idx="4472">
                    <c:v>18.31</c:v>
                  </c:pt>
                  <c:pt idx="4473">
                    <c:v>18.79</c:v>
                  </c:pt>
                  <c:pt idx="4474">
                    <c:v>25.78</c:v>
                  </c:pt>
                  <c:pt idx="4475">
                    <c:v>19.91</c:v>
                  </c:pt>
                  <c:pt idx="4476">
                    <c:v>18.99</c:v>
                  </c:pt>
                  <c:pt idx="4477">
                    <c:v>28.81</c:v>
                  </c:pt>
                  <c:pt idx="4478">
                    <c:v>15.24</c:v>
                  </c:pt>
                  <c:pt idx="4479">
                    <c:v>17.83</c:v>
                  </c:pt>
                  <c:pt idx="4480">
                    <c:v>18.59</c:v>
                  </c:pt>
                  <c:pt idx="4481">
                    <c:v>14.73</c:v>
                  </c:pt>
                  <c:pt idx="4482">
                    <c:v>23.05</c:v>
                  </c:pt>
                  <c:pt idx="4483">
                    <c:v>15.18</c:v>
                  </c:pt>
                  <c:pt idx="4484">
                    <c:v>18.12</c:v>
                  </c:pt>
                  <c:pt idx="4485">
                    <c:v>18.53</c:v>
                  </c:pt>
                  <c:pt idx="4486">
                    <c:v>14.48</c:v>
                  </c:pt>
                  <c:pt idx="4487">
                    <c:v>12.96</c:v>
                  </c:pt>
                  <c:pt idx="4488">
                    <c:v>16.86</c:v>
                  </c:pt>
                  <c:pt idx="4489">
                    <c:v>16.24</c:v>
                  </c:pt>
                  <c:pt idx="4490">
                    <c:v>14.41</c:v>
                  </c:pt>
                  <c:pt idx="4491">
                    <c:v>20.43</c:v>
                  </c:pt>
                  <c:pt idx="4492">
                    <c:v>16.11</c:v>
                  </c:pt>
                  <c:pt idx="4493">
                    <c:v>18.28</c:v>
                  </c:pt>
                  <c:pt idx="4494">
                    <c:v>13.52</c:v>
                  </c:pt>
                  <c:pt idx="4495">
                    <c:v>13.77</c:v>
                  </c:pt>
                  <c:pt idx="4496">
                    <c:v>14.14</c:v>
                  </c:pt>
                  <c:pt idx="4497">
                    <c:v>14.51</c:v>
                  </c:pt>
                  <c:pt idx="4498">
                    <c:v>15.99</c:v>
                  </c:pt>
                  <c:pt idx="4499">
                    <c:v>16.52</c:v>
                  </c:pt>
                  <c:pt idx="4500">
                    <c:v>16.61</c:v>
                  </c:pt>
                  <c:pt idx="4501">
                    <c:v>17.39</c:v>
                  </c:pt>
                  <c:pt idx="4502">
                    <c:v>21.69</c:v>
                  </c:pt>
                  <c:pt idx="4503">
                    <c:v>18.26</c:v>
                  </c:pt>
                  <c:pt idx="4504">
                    <c:v>16.9</c:v>
                  </c:pt>
                  <c:pt idx="4505">
                    <c:v>19.27</c:v>
                  </c:pt>
                  <c:pt idx="4506">
                    <c:v>14.13</c:v>
                  </c:pt>
                  <c:pt idx="4507">
                    <c:v>16.29</c:v>
                  </c:pt>
                  <c:pt idx="4508">
                    <c:v>15.75</c:v>
                  </c:pt>
                  <c:pt idx="4509">
                    <c:v>17.5</c:v>
                  </c:pt>
                  <c:pt idx="4510">
                    <c:v>17.14</c:v>
                  </c:pt>
                  <c:pt idx="4511">
                    <c:v>17.4</c:v>
                  </c:pt>
                  <c:pt idx="4512">
                    <c:v>17.14</c:v>
                  </c:pt>
                  <c:pt idx="4513">
                    <c:v>18.01</c:v>
                  </c:pt>
                  <c:pt idx="4514">
                    <c:v>17.57</c:v>
                  </c:pt>
                  <c:pt idx="4515">
                    <c:v>17.55</c:v>
                  </c:pt>
                  <c:pt idx="4516">
                    <c:v>16.64</c:v>
                  </c:pt>
                  <c:pt idx="4517">
                    <c:v>13.73</c:v>
                  </c:pt>
                  <c:pt idx="4518">
                    <c:v>16.56</c:v>
                  </c:pt>
                  <c:pt idx="4519">
                    <c:v>16.25</c:v>
                  </c:pt>
                  <c:pt idx="4520">
                    <c:v>17.23</c:v>
                  </c:pt>
                  <c:pt idx="4521">
                    <c:v>15.63</c:v>
                  </c:pt>
                  <c:pt idx="4522">
                    <c:v>15.28</c:v>
                  </c:pt>
                  <c:pt idx="4523">
                    <c:v>16.03</c:v>
                  </c:pt>
                  <c:pt idx="4524">
                    <c:v>16.38</c:v>
                  </c:pt>
                  <c:pt idx="4525">
                    <c:v>15.56</c:v>
                  </c:pt>
                  <c:pt idx="4526">
                    <c:v>17.96</c:v>
                  </c:pt>
                  <c:pt idx="4527">
                    <c:v>17.05</c:v>
                  </c:pt>
                  <c:pt idx="4528">
                    <c:v>15.21</c:v>
                  </c:pt>
                  <c:pt idx="4529">
                    <c:v>16.47</c:v>
                  </c:pt>
                  <c:pt idx="4530">
                    <c:v>16.4</c:v>
                  </c:pt>
                  <c:pt idx="4531">
                    <c:v>21.03</c:v>
                  </c:pt>
                  <c:pt idx="4532">
                    <c:v>19.46</c:v>
                  </c:pt>
                  <c:pt idx="4533">
                    <c:v>18.05</c:v>
                  </c:pt>
                  <c:pt idx="4534">
                    <c:v>14.44</c:v>
                  </c:pt>
                  <c:pt idx="4535">
                    <c:v>14.46</c:v>
                  </c:pt>
                  <c:pt idx="4536">
                    <c:v>13.11</c:v>
                  </c:pt>
                  <c:pt idx="4537">
                    <c:v>15.76</c:v>
                  </c:pt>
                  <c:pt idx="4538">
                    <c:v>14.33</c:v>
                  </c:pt>
                  <c:pt idx="4539">
                    <c:v>21.74</c:v>
                  </c:pt>
                  <c:pt idx="4540">
                    <c:v>21.49</c:v>
                  </c:pt>
                  <c:pt idx="4541">
                    <c:v>21.85</c:v>
                  </c:pt>
                  <c:pt idx="4542">
                    <c:v>18.45</c:v>
                  </c:pt>
                  <c:pt idx="4543">
                    <c:v>19.36</c:v>
                  </c:pt>
                  <c:pt idx="4544">
                    <c:v>19.48</c:v>
                  </c:pt>
                  <c:pt idx="4545">
                    <c:v>21.16</c:v>
                  </c:pt>
                  <c:pt idx="4546">
                    <c:v>20.95</c:v>
                  </c:pt>
                  <c:pt idx="4547">
                    <c:v>17.67</c:v>
                  </c:pt>
                  <c:pt idx="4548">
                    <c:v>17.4</c:v>
                  </c:pt>
                  <c:pt idx="4549">
                    <c:v>20.5</c:v>
                  </c:pt>
                  <c:pt idx="4550">
                    <c:v>18.81</c:v>
                  </c:pt>
                  <c:pt idx="4551">
                    <c:v>16</c:v>
                  </c:pt>
                  <c:pt idx="4552">
                    <c:v>16.33</c:v>
                  </c:pt>
                  <c:pt idx="4553">
                    <c:v>15.63</c:v>
                  </c:pt>
                  <c:pt idx="4554">
                    <c:v>19.33</c:v>
                  </c:pt>
                  <c:pt idx="4555">
                    <c:v>19.09</c:v>
                  </c:pt>
                  <c:pt idx="4556">
                    <c:v>20.68</c:v>
                  </c:pt>
                  <c:pt idx="4557">
                    <c:v>21.71</c:v>
                  </c:pt>
                  <c:pt idx="4558">
                    <c:v>21.45</c:v>
                  </c:pt>
                  <c:pt idx="4559">
                    <c:v>20.99</c:v>
                  </c:pt>
                  <c:pt idx="4560">
                    <c:v>20.16</c:v>
                  </c:pt>
                  <c:pt idx="4561">
                    <c:v>18.36</c:v>
                  </c:pt>
                  <c:pt idx="4562">
                    <c:v>19.16</c:v>
                  </c:pt>
                  <c:pt idx="4563">
                    <c:v>21.2</c:v>
                  </c:pt>
                  <c:pt idx="4564">
                    <c:v>22.52</c:v>
                  </c:pt>
                  <c:pt idx="4565">
                    <c:v>23.15</c:v>
                  </c:pt>
                  <c:pt idx="4566">
                    <c:v>24.43</c:v>
                  </c:pt>
                  <c:pt idx="4567">
                    <c:v>24.99</c:v>
                  </c:pt>
                  <c:pt idx="4568">
                    <c:v>26.24</c:v>
                  </c:pt>
                  <c:pt idx="4569">
                    <c:v>24.33</c:v>
                  </c:pt>
                  <c:pt idx="4570">
                    <c:v>33.33</c:v>
                  </c:pt>
                  <c:pt idx="4571">
                    <c:v>36.73</c:v>
                  </c:pt>
                  <c:pt idx="4572">
                    <c:v>41.71</c:v>
                  </c:pt>
                  <c:pt idx="4573">
                    <c:v>40.7</c:v>
                  </c:pt>
                  <c:pt idx="4574">
                    <c:v>36.46</c:v>
                  </c:pt>
                  <c:pt idx="4575">
                    <c:v>38.68</c:v>
                  </c:pt>
                  <c:pt idx="4576">
                    <c:v>47.77</c:v>
                  </c:pt>
                  <c:pt idx="4577">
                    <c:v>46.63</c:v>
                  </c:pt>
                  <c:pt idx="4578">
                    <c:v>42.46</c:v>
                  </c:pt>
                  <c:pt idx="4579">
                    <c:v>35.07</c:v>
                  </c:pt>
                  <c:pt idx="4580">
                    <c:v>36.71</c:v>
                  </c:pt>
                  <c:pt idx="4581">
                    <c:v>36.91</c:v>
                  </c:pt>
                  <c:pt idx="4582">
                    <c:v>36.98</c:v>
                  </c:pt>
                  <c:pt idx="4583">
                    <c:v>34.48</c:v>
                  </c:pt>
                  <c:pt idx="4584">
                    <c:v>60.38</c:v>
                  </c:pt>
                  <c:pt idx="4585">
                    <c:v>64.99</c:v>
                  </c:pt>
                  <c:pt idx="4586">
                    <c:v>76.6</c:v>
                  </c:pt>
                  <c:pt idx="4587">
                    <c:v>54.18</c:v>
                  </c:pt>
                  <c:pt idx="4588">
                    <c:v>58.01</c:v>
                  </c:pt>
                  <c:pt idx="4589">
                    <c:v>67.32</c:v>
                  </c:pt>
                  <c:pt idx="4590">
                    <c:v>66.8</c:v>
                  </c:pt>
                  <c:pt idx="4591">
                    <c:v>79.6</c:v>
                  </c:pt>
                  <c:pt idx="4592">
                    <c:v>83.61</c:v>
                  </c:pt>
                  <c:pt idx="4593">
                    <c:v>87.24</c:v>
                  </c:pt>
                  <c:pt idx="4594">
                    <c:v>78.38</c:v>
                  </c:pt>
                  <c:pt idx="4595">
                    <c:v>72.92</c:v>
                  </c:pt>
                  <c:pt idx="4596">
                    <c:v>79.53</c:v>
                  </c:pt>
                  <c:pt idx="4597">
                    <c:v>81.35</c:v>
                  </c:pt>
                  <c:pt idx="4598">
                    <c:v>89.12</c:v>
                  </c:pt>
                  <c:pt idx="4599">
                    <c:v>85.21</c:v>
                  </c:pt>
                  <c:pt idx="4600">
                    <c:v>87.68</c:v>
                  </c:pt>
                  <c:pt idx="4601">
                    <c:v>83.64</c:v>
                  </c:pt>
                  <c:pt idx="4602">
                    <c:v>88.93</c:v>
                  </c:pt>
                  <c:pt idx="4603">
                    <c:v>95.96</c:v>
                  </c:pt>
                  <c:pt idx="4604">
                    <c:v>97.64</c:v>
                  </c:pt>
                  <c:pt idx="4605">
                    <c:v>98.23</c:v>
                  </c:pt>
                  <c:pt idx="4606">
                    <c:v>95.92</c:v>
                  </c:pt>
                  <c:pt idx="4607">
                    <c:v>93.54</c:v>
                  </c:pt>
                  <c:pt idx="4608">
                    <c:v>102.69</c:v>
                  </c:pt>
                  <c:pt idx="4609">
                    <c:v>102.27</c:v>
                  </c:pt>
                  <c:pt idx="4610">
                    <c:v>100.58</c:v>
                  </c:pt>
                  <c:pt idx="4611">
                    <c:v>95.08</c:v>
                  </c:pt>
                  <c:pt idx="4612">
                    <c:v>97.3</c:v>
                  </c:pt>
                  <c:pt idx="4613">
                    <c:v>94.93</c:v>
                  </c:pt>
                  <c:pt idx="4614">
                    <c:v>97.38</c:v>
                  </c:pt>
                  <c:pt idx="4615">
                    <c:v>101.55</c:v>
                  </c:pt>
                  <c:pt idx="4616">
                    <c:v>114.49</c:v>
                  </c:pt>
                  <c:pt idx="4617">
                    <c:v>105.54</c:v>
                  </c:pt>
                  <c:pt idx="4618">
                    <c:v>506.85</c:v>
                  </c:pt>
                  <c:pt idx="4619">
                    <c:v>127.89</c:v>
                  </c:pt>
                  <c:pt idx="4620">
                    <c:v>169.33</c:v>
                  </c:pt>
                  <c:pt idx="4621">
                    <c:v>110.56</c:v>
                  </c:pt>
                  <c:pt idx="4622">
                    <c:v>67.45</c:v>
                  </c:pt>
                  <c:pt idx="4623">
                    <c:v>119.73</c:v>
                  </c:pt>
                  <c:pt idx="4624">
                    <c:v>121.62</c:v>
                  </c:pt>
                  <c:pt idx="4625">
                    <c:v>12.24</c:v>
                  </c:pt>
                  <c:pt idx="4626">
                    <c:v>74.38</c:v>
                  </c:pt>
                  <c:pt idx="4627">
                    <c:v>774</c:v>
                  </c:pt>
                  <c:pt idx="4628">
                    <c:v>105.93</c:v>
                  </c:pt>
                  <c:pt idx="4629">
                    <c:v>11.54</c:v>
                  </c:pt>
                  <c:pt idx="4630">
                    <c:v>118.41</c:v>
                  </c:pt>
                  <c:pt idx="4631">
                    <c:v>290.79</c:v>
                  </c:pt>
                  <c:pt idx="4632">
                    <c:v>109.99</c:v>
                  </c:pt>
                  <c:pt idx="4633">
                    <c:v>5</c:v>
                  </c:pt>
                  <c:pt idx="4634">
                    <c:v>98.43</c:v>
                  </c:pt>
                  <c:pt idx="4635">
                    <c:v>104.97</c:v>
                  </c:pt>
                  <c:pt idx="4636">
                    <c:v>104.63</c:v>
                  </c:pt>
                  <c:pt idx="4637">
                    <c:v>100.38</c:v>
                  </c:pt>
                  <c:pt idx="4638">
                    <c:v>8.76</c:v>
                  </c:pt>
                  <c:pt idx="4639">
                    <c:v>102.85</c:v>
                  </c:pt>
                  <c:pt idx="4640">
                    <c:v>122.75</c:v>
                  </c:pt>
                  <c:pt idx="4641">
                    <c:v>87.18</c:v>
                  </c:pt>
                  <c:pt idx="4642">
                    <c:v>82.51</c:v>
                  </c:pt>
                  <c:pt idx="4643">
                    <c:v>71.26</c:v>
                  </c:pt>
                  <c:pt idx="4644">
                    <c:v>59.72</c:v>
                  </c:pt>
                  <c:pt idx="4645">
                    <c:v>57.45</c:v>
                  </c:pt>
                  <c:pt idx="4646">
                    <c:v>1706.81</c:v>
                  </c:pt>
                  <c:pt idx="4647">
                    <c:v>62.97</c:v>
                  </c:pt>
                  <c:pt idx="4648">
                    <c:v>130.62</c:v>
                  </c:pt>
                  <c:pt idx="4649">
                    <c:v>52.15</c:v>
                  </c:pt>
                  <c:pt idx="4650">
                    <c:v>14.43</c:v>
                  </c:pt>
                  <c:pt idx="4651">
                    <c:v>48.51</c:v>
                  </c:pt>
                  <c:pt idx="4652">
                    <c:v>56.04</c:v>
                  </c:pt>
                  <c:pt idx="4653">
                    <c:v>56.2</c:v>
                  </c:pt>
                  <c:pt idx="4654">
                    <c:v>58.12</c:v>
                  </c:pt>
                  <c:pt idx="4655">
                    <c:v>10.6</c:v>
                  </c:pt>
                  <c:pt idx="4656">
                    <c:v>47.18</c:v>
                  </c:pt>
                  <c:pt idx="4657">
                    <c:v>43.85</c:v>
                  </c:pt>
                  <c:pt idx="4658">
                    <c:v>12.15</c:v>
                  </c:pt>
                  <c:pt idx="4659">
                    <c:v>141.42</c:v>
                  </c:pt>
                  <c:pt idx="4660">
                    <c:v>11.2</c:v>
                  </c:pt>
                  <c:pt idx="4661">
                    <c:v>44.04</c:v>
                  </c:pt>
                  <c:pt idx="4662">
                    <c:v>49.72</c:v>
                  </c:pt>
                  <c:pt idx="4663">
                    <c:v>49.89</c:v>
                  </c:pt>
                  <c:pt idx="4664">
                    <c:v>40.7</c:v>
                  </c:pt>
                  <c:pt idx="4665">
                    <c:v>41.16</c:v>
                  </c:pt>
                  <c:pt idx="4666">
                    <c:v>4827.24</c:v>
                  </c:pt>
                  <c:pt idx="4667">
                    <c:v>47.3</c:v>
                  </c:pt>
                  <c:pt idx="4668">
                    <c:v>108.02</c:v>
                  </c:pt>
                  <c:pt idx="4669">
                    <c:v>14.84</c:v>
                  </c:pt>
                  <c:pt idx="4670">
                    <c:v>171.38</c:v>
                  </c:pt>
                  <c:pt idx="4671">
                    <c:v>133.71</c:v>
                  </c:pt>
                  <c:pt idx="4672">
                    <c:v>187.88</c:v>
                  </c:pt>
                  <c:pt idx="4673">
                    <c:v>13.21</c:v>
                  </c:pt>
                  <c:pt idx="4674">
                    <c:v>102.54</c:v>
                  </c:pt>
                  <c:pt idx="4675">
                    <c:v>118.27</c:v>
                  </c:pt>
                  <c:pt idx="4676">
                    <c:v>110.64</c:v>
                  </c:pt>
                  <c:pt idx="4677">
                    <c:v>107.93</c:v>
                  </c:pt>
                  <c:pt idx="4678">
                    <c:v>38.82</c:v>
                  </c:pt>
                  <c:pt idx="4679">
                    <c:v>108.77</c:v>
                  </c:pt>
                  <c:pt idx="4680">
                    <c:v>7.13</c:v>
                  </c:pt>
                  <c:pt idx="4681">
                    <c:v>99.41</c:v>
                  </c:pt>
                  <c:pt idx="4682">
                    <c:v>71.63</c:v>
                  </c:pt>
                  <c:pt idx="4683">
                    <c:v>68.78</c:v>
                  </c:pt>
                  <c:pt idx="4684">
                    <c:v>64.44</c:v>
                  </c:pt>
                  <c:pt idx="4685">
                    <c:v>273.69</c:v>
                  </c:pt>
                  <c:pt idx="4686">
                    <c:v>48.64</c:v>
                  </c:pt>
                  <c:pt idx="4687">
                    <c:v>58</c:v>
                  </c:pt>
                  <c:pt idx="4688">
                    <c:v>67.27</c:v>
                  </c:pt>
                  <c:pt idx="4689">
                    <c:v>35.35</c:v>
                  </c:pt>
                  <c:pt idx="4690">
                    <c:v>11.15</c:v>
                  </c:pt>
                  <c:pt idx="4691">
                    <c:v>30.75</c:v>
                  </c:pt>
                  <c:pt idx="4692">
                    <c:v>22.61</c:v>
                  </c:pt>
                  <c:pt idx="4693">
                    <c:v>19.52</c:v>
                  </c:pt>
                  <c:pt idx="4694">
                    <c:v>12.47</c:v>
                  </c:pt>
                  <c:pt idx="4695">
                    <c:v>16.82</c:v>
                  </c:pt>
                  <c:pt idx="4696">
                    <c:v>13.07</c:v>
                  </c:pt>
                  <c:pt idx="4697">
                    <c:v>19.59</c:v>
                  </c:pt>
                  <c:pt idx="4698">
                    <c:v>19.28</c:v>
                  </c:pt>
                  <c:pt idx="4699">
                    <c:v>18.16</c:v>
                  </c:pt>
                  <c:pt idx="4700">
                    <c:v>29.69</c:v>
                  </c:pt>
                  <c:pt idx="4701">
                    <c:v>22</c:v>
                  </c:pt>
                  <c:pt idx="4702">
                    <c:v>27.64</c:v>
                  </c:pt>
                  <c:pt idx="4703">
                    <c:v>7.08</c:v>
                  </c:pt>
                  <c:pt idx="4704">
                    <c:v>60.94</c:v>
                  </c:pt>
                  <c:pt idx="4705">
                    <c:v>11.69</c:v>
                  </c:pt>
                  <c:pt idx="4706">
                    <c:v>39.31</c:v>
                  </c:pt>
                  <c:pt idx="4707">
                    <c:v>61.4</c:v>
                  </c:pt>
                  <c:pt idx="4708">
                    <c:v>71.05</c:v>
                  </c:pt>
                  <c:pt idx="4709">
                    <c:v>84.45</c:v>
                  </c:pt>
                  <c:pt idx="4710">
                    <c:v>12.62</c:v>
                  </c:pt>
                  <c:pt idx="4711">
                    <c:v>120.98</c:v>
                  </c:pt>
                  <c:pt idx="4712">
                    <c:v>135.43</c:v>
                  </c:pt>
                  <c:pt idx="4713">
                    <c:v>23.09</c:v>
                  </c:pt>
                  <c:pt idx="4714">
                    <c:v>40.75</c:v>
                  </c:pt>
                  <c:pt idx="4715">
                    <c:v>54.93</c:v>
                  </c:pt>
                  <c:pt idx="4716">
                    <c:v>197.98</c:v>
                  </c:pt>
                  <c:pt idx="4717">
                    <c:v>475.7</c:v>
                  </c:pt>
                  <c:pt idx="4718">
                    <c:v>7.21</c:v>
                  </c:pt>
                  <c:pt idx="4719">
                    <c:v>13.76</c:v>
                  </c:pt>
                  <c:pt idx="4720">
                    <c:v>280.73</c:v>
                  </c:pt>
                  <c:pt idx="4721">
                    <c:v>160.56</c:v>
                  </c:pt>
                  <c:pt idx="4722">
                    <c:v>9.48</c:v>
                  </c:pt>
                  <c:pt idx="4723">
                    <c:v>6.84</c:v>
                  </c:pt>
                  <c:pt idx="4724">
                    <c:v>29.43</c:v>
                  </c:pt>
                  <c:pt idx="4725">
                    <c:v>17691.99</c:v>
                  </c:pt>
                  <c:pt idx="4726">
                    <c:v>72.69</c:v>
                  </c:pt>
                  <c:pt idx="4727">
                    <c:v>8.35</c:v>
                  </c:pt>
                  <c:pt idx="4728">
                    <c:v>5.52</c:v>
                  </c:pt>
                  <c:pt idx="4729">
                    <c:v>6.98</c:v>
                  </c:pt>
                  <c:pt idx="4730">
                    <c:v>30.16</c:v>
                  </c:pt>
                  <c:pt idx="4731">
                    <c:v>10.78</c:v>
                  </c:pt>
                  <c:pt idx="4732">
                    <c:v>78.06</c:v>
                  </c:pt>
                  <c:pt idx="4733">
                    <c:v>13.72</c:v>
                  </c:pt>
                  <c:pt idx="4734">
                    <c:v>8.3</c:v>
                  </c:pt>
                  <c:pt idx="4735">
                    <c:v>11.71</c:v>
                  </c:pt>
                  <c:pt idx="4736">
                    <c:v>118.44</c:v>
                  </c:pt>
                  <c:pt idx="4737">
                    <c:v>93.59</c:v>
                  </c:pt>
                  <c:pt idx="4738">
                    <c:v>39.06</c:v>
                  </c:pt>
                  <c:pt idx="4739">
                    <c:v>11.85</c:v>
                  </c:pt>
                  <c:pt idx="4740">
                    <c:v>95.89</c:v>
                  </c:pt>
                  <c:pt idx="4741">
                    <c:v>12.71</c:v>
                  </c:pt>
                  <c:pt idx="4742">
                    <c:v>79.09</c:v>
                  </c:pt>
                  <c:pt idx="4743">
                    <c:v>176.22</c:v>
                  </c:pt>
                  <c:pt idx="4744">
                    <c:v>62.09</c:v>
                  </c:pt>
                  <c:pt idx="4745">
                    <c:v>61.16</c:v>
                  </c:pt>
                  <c:pt idx="4746">
                    <c:v>190.67</c:v>
                  </c:pt>
                  <c:pt idx="4747">
                    <c:v>33.37</c:v>
                  </c:pt>
                  <c:pt idx="4748">
                    <c:v>50.8</c:v>
                  </c:pt>
                  <c:pt idx="4749">
                    <c:v>54.64</c:v>
                  </c:pt>
                  <c:pt idx="4750">
                    <c:v>32.31</c:v>
                  </c:pt>
                  <c:pt idx="4751">
                    <c:v>57.87</c:v>
                  </c:pt>
                  <c:pt idx="4752">
                    <c:v>39.18</c:v>
                  </c:pt>
                  <c:pt idx="4753">
                    <c:v>33.45</c:v>
                  </c:pt>
                  <c:pt idx="4754">
                    <c:v>106.27</c:v>
                  </c:pt>
                  <c:pt idx="4755">
                    <c:v>32.69</c:v>
                  </c:pt>
                  <c:pt idx="4756">
                    <c:v>92.08</c:v>
                  </c:pt>
                  <c:pt idx="4757">
                    <c:v>41.01</c:v>
                  </c:pt>
                  <c:pt idx="4758">
                    <c:v>33.05</c:v>
                  </c:pt>
                  <c:pt idx="4759">
                    <c:v>35.03</c:v>
                  </c:pt>
                  <c:pt idx="4760">
                    <c:v>35.11</c:v>
                  </c:pt>
                  <c:pt idx="4761">
                    <c:v>24.84</c:v>
                  </c:pt>
                  <c:pt idx="4762">
                    <c:v>26.37</c:v>
                  </c:pt>
                  <c:pt idx="4763">
                    <c:v>36.91</c:v>
                  </c:pt>
                  <c:pt idx="4764">
                    <c:v>18.76</c:v>
                  </c:pt>
                  <c:pt idx="4765">
                    <c:v>20.18</c:v>
                  </c:pt>
                  <c:pt idx="4766">
                    <c:v>20.59</c:v>
                  </c:pt>
                  <c:pt idx="4767">
                    <c:v>17.02</c:v>
                  </c:pt>
                  <c:pt idx="4768">
                    <c:v>24.4</c:v>
                  </c:pt>
                  <c:pt idx="4769">
                    <c:v>17.65</c:v>
                  </c:pt>
                  <c:pt idx="4770">
                    <c:v>12.89</c:v>
                  </c:pt>
                  <c:pt idx="4771">
                    <c:v>20.19</c:v>
                  </c:pt>
                  <c:pt idx="4772">
                    <c:v>23.61</c:v>
                  </c:pt>
                  <c:pt idx="4773">
                    <c:v>37.42</c:v>
                  </c:pt>
                  <c:pt idx="4774">
                    <c:v>25.84</c:v>
                  </c:pt>
                  <c:pt idx="4775">
                    <c:v>16.14</c:v>
                  </c:pt>
                  <c:pt idx="4776">
                    <c:v>23.04</c:v>
                  </c:pt>
                  <c:pt idx="4777">
                    <c:v>21.6</c:v>
                  </c:pt>
                  <c:pt idx="4778">
                    <c:v>21.2</c:v>
                  </c:pt>
                  <c:pt idx="4779">
                    <c:v>15.95</c:v>
                  </c:pt>
                  <c:pt idx="4780">
                    <c:v>15.96</c:v>
                  </c:pt>
                  <c:pt idx="4781">
                    <c:v>16.29</c:v>
                  </c:pt>
                  <c:pt idx="4782">
                    <c:v>17.99</c:v>
                  </c:pt>
                  <c:pt idx="4783">
                    <c:v>16.91</c:v>
                  </c:pt>
                  <c:pt idx="4784">
                    <c:v>17.58</c:v>
                  </c:pt>
                  <c:pt idx="4785">
                    <c:v>15.11</c:v>
                  </c:pt>
                  <c:pt idx="4786">
                    <c:v>14.81</c:v>
                  </c:pt>
                  <c:pt idx="4787">
                    <c:v>15.11</c:v>
                  </c:pt>
                  <c:pt idx="4788">
                    <c:v>14.5</c:v>
                  </c:pt>
                  <c:pt idx="4789">
                    <c:v>14.12</c:v>
                  </c:pt>
                  <c:pt idx="4790">
                    <c:v>14.18</c:v>
                  </c:pt>
                  <c:pt idx="4791">
                    <c:v>14.91</c:v>
                  </c:pt>
                  <c:pt idx="4792">
                    <c:v>14.63</c:v>
                  </c:pt>
                  <c:pt idx="4793">
                    <c:v>14.26</c:v>
                  </c:pt>
                  <c:pt idx="4794">
                    <c:v>14.69</c:v>
                  </c:pt>
                  <c:pt idx="4795">
                    <c:v>18.58</c:v>
                  </c:pt>
                  <c:pt idx="4796">
                    <c:v>15.93</c:v>
                  </c:pt>
                  <c:pt idx="4797">
                    <c:v>23.48</c:v>
                  </c:pt>
                  <c:pt idx="4798">
                    <c:v>21.77</c:v>
                  </c:pt>
                  <c:pt idx="4799">
                    <c:v>16.96</c:v>
                  </c:pt>
                  <c:pt idx="4800">
                    <c:v>17.59</c:v>
                  </c:pt>
                  <c:pt idx="4801">
                    <c:v>18.32</c:v>
                  </c:pt>
                  <c:pt idx="4802">
                    <c:v>18.53</c:v>
                  </c:pt>
                  <c:pt idx="4803">
                    <c:v>24.38</c:v>
                  </c:pt>
                  <c:pt idx="4804">
                    <c:v>20.99</c:v>
                  </c:pt>
                  <c:pt idx="4805">
                    <c:v>19.65</c:v>
                  </c:pt>
                  <c:pt idx="4806">
                    <c:v>19.33</c:v>
                  </c:pt>
                  <c:pt idx="4807">
                    <c:v>21.55</c:v>
                  </c:pt>
                  <c:pt idx="4808">
                    <c:v>28.17</c:v>
                  </c:pt>
                  <c:pt idx="4809">
                    <c:v>27.94</c:v>
                  </c:pt>
                  <c:pt idx="4810">
                    <c:v>18.04</c:v>
                  </c:pt>
                  <c:pt idx="4811">
                    <c:v>18.06</c:v>
                  </c:pt>
                  <c:pt idx="4812">
                    <c:v>20.42</c:v>
                  </c:pt>
                  <c:pt idx="4813">
                    <c:v>20.98</c:v>
                  </c:pt>
                  <c:pt idx="4814">
                    <c:v>23.17</c:v>
                  </c:pt>
                  <c:pt idx="4815">
                    <c:v>23.31</c:v>
                  </c:pt>
                  <c:pt idx="4816">
                    <c:v>21.81</c:v>
                  </c:pt>
                  <c:pt idx="4817">
                    <c:v>21.61</c:v>
                  </c:pt>
                  <c:pt idx="4818">
                    <c:v>20.55</c:v>
                  </c:pt>
                  <c:pt idx="4819">
                    <c:v>17.7</c:v>
                  </c:pt>
                  <c:pt idx="4820">
                    <c:v>17.04</c:v>
                  </c:pt>
                  <c:pt idx="4821">
                    <c:v>16.89</c:v>
                  </c:pt>
                  <c:pt idx="4822">
                    <c:v>17.53</c:v>
                  </c:pt>
                  <c:pt idx="4823">
                    <c:v>22.55</c:v>
                  </c:pt>
                  <c:pt idx="4824">
                    <c:v>21.83</c:v>
                  </c:pt>
                  <c:pt idx="4825">
                    <c:v>19.86</c:v>
                  </c:pt>
                  <c:pt idx="4826">
                    <c:v>20.92</c:v>
                  </c:pt>
                  <c:pt idx="4827">
                    <c:v>21.07</c:v>
                  </c:pt>
                  <c:pt idx="4828">
                    <c:v>21.23</c:v>
                  </c:pt>
                  <c:pt idx="4829">
                    <c:v>18.1</c:v>
                  </c:pt>
                  <c:pt idx="4830">
                    <c:v>17.67</c:v>
                  </c:pt>
                  <c:pt idx="4831">
                    <c:v>17.48</c:v>
                  </c:pt>
                  <c:pt idx="4832">
                    <c:v>16.72</c:v>
                  </c:pt>
                  <c:pt idx="4833">
                    <c:v>20.19</c:v>
                  </c:pt>
                  <c:pt idx="4834">
                    <c:v>21.62</c:v>
                  </c:pt>
                  <c:pt idx="4835">
                    <c:v>18.53</c:v>
                  </c:pt>
                  <c:pt idx="4836">
                    <c:v>17.66</c:v>
                  </c:pt>
                  <c:pt idx="4837">
                    <c:v>17.29</c:v>
                  </c:pt>
                  <c:pt idx="4838">
                    <c:v>18.1</c:v>
                  </c:pt>
                  <c:pt idx="4839">
                    <c:v>18</c:v>
                  </c:pt>
                  <c:pt idx="4840">
                    <c:v>18.23</c:v>
                  </c:pt>
                  <c:pt idx="4841">
                    <c:v>17.48</c:v>
                  </c:pt>
                  <c:pt idx="4842">
                    <c:v>17.32</c:v>
                  </c:pt>
                  <c:pt idx="4843">
                    <c:v>15.72</c:v>
                  </c:pt>
                  <c:pt idx="4844">
                    <c:v>16.38</c:v>
                  </c:pt>
                  <c:pt idx="4845">
                    <c:v>16.12</c:v>
                  </c:pt>
                  <c:pt idx="4846">
                    <c:v>16.51</c:v>
                  </c:pt>
                  <c:pt idx="4847">
                    <c:v>16.89</c:v>
                  </c:pt>
                  <c:pt idx="4848">
                    <c:v>16.57</c:v>
                  </c:pt>
                  <c:pt idx="4849">
                    <c:v>20.09</c:v>
                  </c:pt>
                  <c:pt idx="4850">
                    <c:v>19.61</c:v>
                  </c:pt>
                  <c:pt idx="4851">
                    <c:v>18.96</c:v>
                  </c:pt>
                  <c:pt idx="4852">
                    <c:v>19.15</c:v>
                  </c:pt>
                  <c:pt idx="4853">
                    <c:v>22.44</c:v>
                  </c:pt>
                  <c:pt idx="4854">
                    <c:v>20.56</c:v>
                  </c:pt>
                  <c:pt idx="4855">
                    <c:v>20</c:v>
                  </c:pt>
                  <c:pt idx="4856">
                    <c:v>17.84</c:v>
                  </c:pt>
                  <c:pt idx="4857">
                    <c:v>18.98</c:v>
                  </c:pt>
                  <c:pt idx="4858">
                    <c:v>14.91</c:v>
                  </c:pt>
                  <c:pt idx="4859">
                    <c:v>21.24</c:v>
                  </c:pt>
                  <c:pt idx="4860">
                    <c:v>16.3</c:v>
                  </c:pt>
                  <c:pt idx="4861">
                    <c:v>14.34</c:v>
                  </c:pt>
                  <c:pt idx="4862">
                    <c:v>18.74</c:v>
                  </c:pt>
                  <c:pt idx="4863">
                    <c:v>18.46</c:v>
                  </c:pt>
                  <c:pt idx="4864">
                    <c:v>16.98</c:v>
                  </c:pt>
                  <c:pt idx="4865">
                    <c:v>18.67</c:v>
                  </c:pt>
                  <c:pt idx="4866">
                    <c:v>14.62</c:v>
                  </c:pt>
                  <c:pt idx="4867">
                    <c:v>17.12</c:v>
                  </c:pt>
                  <c:pt idx="4868">
                    <c:v>25.32</c:v>
                  </c:pt>
                  <c:pt idx="4869">
                    <c:v>27.32</c:v>
                  </c:pt>
                  <c:pt idx="4870">
                    <c:v>20.92</c:v>
                  </c:pt>
                  <c:pt idx="4871">
                    <c:v>25.11</c:v>
                  </c:pt>
                  <c:pt idx="4872">
                    <c:v>20.84</c:v>
                  </c:pt>
                  <c:pt idx="4873">
                    <c:v>21.26</c:v>
                  </c:pt>
                  <c:pt idx="4874">
                    <c:v>21.8</c:v>
                  </c:pt>
                  <c:pt idx="4875">
                    <c:v>20.37</c:v>
                  </c:pt>
                  <c:pt idx="4876">
                    <c:v>18.87</c:v>
                  </c:pt>
                  <c:pt idx="4877">
                    <c:v>25.32</c:v>
                  </c:pt>
                  <c:pt idx="4878">
                    <c:v>23.75</c:v>
                  </c:pt>
                  <c:pt idx="4879">
                    <c:v>27.4</c:v>
                  </c:pt>
                  <c:pt idx="4880">
                    <c:v>31.5</c:v>
                  </c:pt>
                  <c:pt idx="4881">
                    <c:v>28.71</c:v>
                  </c:pt>
                  <c:pt idx="4882">
                    <c:v>33.53</c:v>
                  </c:pt>
                  <c:pt idx="4883">
                    <c:v>34.01</c:v>
                  </c:pt>
                  <c:pt idx="4884">
                    <c:v>33.14</c:v>
                  </c:pt>
                  <c:pt idx="4885">
                    <c:v>34.11</c:v>
                  </c:pt>
                  <c:pt idx="4886">
                    <c:v>40.37</c:v>
                  </c:pt>
                  <c:pt idx="4887">
                    <c:v>42.25</c:v>
                  </c:pt>
                  <c:pt idx="4888">
                    <c:v>37.32</c:v>
                  </c:pt>
                  <c:pt idx="4889">
                    <c:v>37.95</c:v>
                  </c:pt>
                  <c:pt idx="4890">
                    <c:v>33.87</c:v>
                  </c:pt>
                  <c:pt idx="4891">
                    <c:v>33.73</c:v>
                  </c:pt>
                  <c:pt idx="4892">
                    <c:v>31.47</c:v>
                  </c:pt>
                  <c:pt idx="4893">
                    <c:v>33.17</c:v>
                  </c:pt>
                  <c:pt idx="4894">
                    <c:v>35.36</c:v>
                  </c:pt>
                  <c:pt idx="4895">
                    <c:v>33.64</c:v>
                  </c:pt>
                  <c:pt idx="4896">
                    <c:v>32.59</c:v>
                  </c:pt>
                  <c:pt idx="4897">
                    <c:v>33.65</c:v>
                  </c:pt>
                  <c:pt idx="4898">
                    <c:v>34.5</c:v>
                  </c:pt>
                  <c:pt idx="4899">
                    <c:v>31.52</c:v>
                  </c:pt>
                  <c:pt idx="4900">
                    <c:v>32.46</c:v>
                  </c:pt>
                  <c:pt idx="4901">
                    <c:v>35.77</c:v>
                  </c:pt>
                  <c:pt idx="4902">
                    <c:v>36.74</c:v>
                  </c:pt>
                  <c:pt idx="4903">
                    <c:v>33.59</c:v>
                  </c:pt>
                  <c:pt idx="4904">
                    <c:v>33.4</c:v>
                  </c:pt>
                  <c:pt idx="4905">
                    <c:v>33.38</c:v>
                  </c:pt>
                  <c:pt idx="4906">
                    <c:v>35.94</c:v>
                  </c:pt>
                  <c:pt idx="4907">
                    <c:v>33.77</c:v>
                  </c:pt>
                  <c:pt idx="4908">
                    <c:v>33.39</c:v>
                  </c:pt>
                  <c:pt idx="4909">
                    <c:v>34.56</c:v>
                  </c:pt>
                  <c:pt idx="4910">
                    <c:v>33.61</c:v>
                  </c:pt>
                  <c:pt idx="4911">
                    <c:v>34.69</c:v>
                  </c:pt>
                  <c:pt idx="4912">
                    <c:v>30.41</c:v>
                  </c:pt>
                  <c:pt idx="4913">
                    <c:v>27.96</c:v>
                  </c:pt>
                  <c:pt idx="4914">
                    <c:v>25.9</c:v>
                  </c:pt>
                  <c:pt idx="4915">
                    <c:v>22.73</c:v>
                  </c:pt>
                  <c:pt idx="4916">
                    <c:v>23.66</c:v>
                  </c:pt>
                  <c:pt idx="4917">
                    <c:v>30.59</c:v>
                  </c:pt>
                  <c:pt idx="4918">
                    <c:v>42.2</c:v>
                  </c:pt>
                  <c:pt idx="4919">
                    <c:v>32.34</c:v>
                  </c:pt>
                  <c:pt idx="4920">
                    <c:v>31.77</c:v>
                  </c:pt>
                  <c:pt idx="4921">
                    <c:v>33.97</c:v>
                  </c:pt>
                  <c:pt idx="4922">
                    <c:v>28.58</c:v>
                  </c:pt>
                  <c:pt idx="4923">
                    <c:v>24.97</c:v>
                  </c:pt>
                  <c:pt idx="4924">
                    <c:v>23.34</c:v>
                  </c:pt>
                  <c:pt idx="4925">
                    <c:v>27.36</c:v>
                  </c:pt>
                  <c:pt idx="4926">
                    <c:v>20.68</c:v>
                  </c:pt>
                  <c:pt idx="4927">
                    <c:v>31.55</c:v>
                  </c:pt>
                  <c:pt idx="4928">
                    <c:v>28.24</c:v>
                  </c:pt>
                  <c:pt idx="4929">
                    <c:v>19.85</c:v>
                  </c:pt>
                  <c:pt idx="4930">
                    <c:v>20.95</c:v>
                  </c:pt>
                  <c:pt idx="4931">
                    <c:v>33.78</c:v>
                  </c:pt>
                  <c:pt idx="4932">
                    <c:v>27.3</c:v>
                  </c:pt>
                  <c:pt idx="4933">
                    <c:v>20.2</c:v>
                  </c:pt>
                  <c:pt idx="4934">
                    <c:v>22.09</c:v>
                  </c:pt>
                  <c:pt idx="4935">
                    <c:v>25.88</c:v>
                  </c:pt>
                  <c:pt idx="4936">
                    <c:v>19.25</c:v>
                  </c:pt>
                  <c:pt idx="4937">
                    <c:v>19.73</c:v>
                  </c:pt>
                  <c:pt idx="4938">
                    <c:v>23.85</c:v>
                  </c:pt>
                  <c:pt idx="4939">
                    <c:v>22.86</c:v>
                  </c:pt>
                  <c:pt idx="4940">
                    <c:v>21.25</c:v>
                  </c:pt>
                  <c:pt idx="4941">
                    <c:v>16.22</c:v>
                  </c:pt>
                  <c:pt idx="4942">
                    <c:v>19.28</c:v>
                  </c:pt>
                  <c:pt idx="4943">
                    <c:v>19.68</c:v>
                  </c:pt>
                  <c:pt idx="4944">
                    <c:v>19.58</c:v>
                  </c:pt>
                  <c:pt idx="4945">
                    <c:v>21.3</c:v>
                  </c:pt>
                  <c:pt idx="4946">
                    <c:v>18.56</c:v>
                  </c:pt>
                  <c:pt idx="4947">
                    <c:v>18.01</c:v>
                  </c:pt>
                  <c:pt idx="4948">
                    <c:v>17.07</c:v>
                  </c:pt>
                  <c:pt idx="4949">
                    <c:v>20.15</c:v>
                  </c:pt>
                  <c:pt idx="4950">
                    <c:v>18.74</c:v>
                  </c:pt>
                  <c:pt idx="4951">
                    <c:v>18.61</c:v>
                  </c:pt>
                  <c:pt idx="4952">
                    <c:v>19.92</c:v>
                  </c:pt>
                  <c:pt idx="4953">
                    <c:v>20.22</c:v>
                  </c:pt>
                  <c:pt idx="4954">
                    <c:v>18.26</c:v>
                  </c:pt>
                  <c:pt idx="4955">
                    <c:v>17.34</c:v>
                  </c:pt>
                  <c:pt idx="4956">
                    <c:v>17.72</c:v>
                  </c:pt>
                  <c:pt idx="4957">
                    <c:v>17.99</c:v>
                  </c:pt>
                  <c:pt idx="4958">
                    <c:v>16.39</c:v>
                  </c:pt>
                  <c:pt idx="4959">
                    <c:v>16.48</c:v>
                  </c:pt>
                  <c:pt idx="4960">
                    <c:v>16.98</c:v>
                  </c:pt>
                  <c:pt idx="4961">
                    <c:v>18.67</c:v>
                  </c:pt>
                  <c:pt idx="4962">
                    <c:v>18.91</c:v>
                  </c:pt>
                  <c:pt idx="4963">
                    <c:v>17.62</c:v>
                  </c:pt>
                  <c:pt idx="4964">
                    <c:v>19.07</c:v>
                  </c:pt>
                  <c:pt idx="4965">
                    <c:v>17.52</c:v>
                  </c:pt>
                  <c:pt idx="4966">
                    <c:v>16.6</c:v>
                  </c:pt>
                  <c:pt idx="4967">
                    <c:v>16.26</c:v>
                  </c:pt>
                  <c:pt idx="4968">
                    <c:v>16.12</c:v>
                  </c:pt>
                  <c:pt idx="4969">
                    <c:v>18.22</c:v>
                  </c:pt>
                  <c:pt idx="4970">
                    <c:v>24.6</c:v>
                  </c:pt>
                  <c:pt idx="4971">
                    <c:v>26.19</c:v>
                  </c:pt>
                  <c:pt idx="4972">
                    <c:v>24.39</c:v>
                  </c:pt>
                  <c:pt idx="4973">
                    <c:v>16.22</c:v>
                  </c:pt>
                  <c:pt idx="4974">
                    <c:v>25.9</c:v>
                  </c:pt>
                  <c:pt idx="4975">
                    <c:v>24.88</c:v>
                  </c:pt>
                  <c:pt idx="4976">
                    <c:v>15.36</c:v>
                  </c:pt>
                  <c:pt idx="4977">
                    <c:v>17.73</c:v>
                  </c:pt>
                  <c:pt idx="4978">
                    <c:v>23.24</c:v>
                  </c:pt>
                  <c:pt idx="4979">
                    <c:v>17.39</c:v>
                  </c:pt>
                  <c:pt idx="4980">
                    <c:v>19.58</c:v>
                  </c:pt>
                  <c:pt idx="4981">
                    <c:v>18.83</c:v>
                  </c:pt>
                  <c:pt idx="4982">
                    <c:v>23.09</c:v>
                  </c:pt>
                  <c:pt idx="4983">
                    <c:v>25.89</c:v>
                  </c:pt>
                  <c:pt idx="4984">
                    <c:v>20.73</c:v>
                  </c:pt>
                  <c:pt idx="4985">
                    <c:v>19.61</c:v>
                  </c:pt>
                  <c:pt idx="4986">
                    <c:v>21.64</c:v>
                  </c:pt>
                  <c:pt idx="4987">
                    <c:v>22.8</c:v>
                  </c:pt>
                  <c:pt idx="4988">
                    <c:v>20.91</c:v>
                  </c:pt>
                  <c:pt idx="4989">
                    <c:v>28.27</c:v>
                  </c:pt>
                  <c:pt idx="4990">
                    <c:v>21.76</c:v>
                  </c:pt>
                  <c:pt idx="4991">
                    <c:v>20.26</c:v>
                  </c:pt>
                  <c:pt idx="4992">
                    <c:v>23.82</c:v>
                  </c:pt>
                  <c:pt idx="4993">
                    <c:v>19.13</c:v>
                  </c:pt>
                  <c:pt idx="4994">
                    <c:v>25.04</c:v>
                  </c:pt>
                  <c:pt idx="4995">
                    <c:v>19.14</c:v>
                  </c:pt>
                  <c:pt idx="4996">
                    <c:v>19.06</c:v>
                  </c:pt>
                  <c:pt idx="4997">
                    <c:v>19.09</c:v>
                  </c:pt>
                  <c:pt idx="4998">
                    <c:v>20.95</c:v>
                  </c:pt>
                  <c:pt idx="4999">
                    <c:v>23.98</c:v>
                  </c:pt>
                  <c:pt idx="5000">
                    <c:v>22.07</c:v>
                  </c:pt>
                  <c:pt idx="5001">
                    <c:v>19.03</c:v>
                  </c:pt>
                  <c:pt idx="5002">
                    <c:v>17.53</c:v>
                  </c:pt>
                  <c:pt idx="5003">
                    <c:v>18.13</c:v>
                  </c:pt>
                  <c:pt idx="5004">
                    <c:v>18.46</c:v>
                  </c:pt>
                  <c:pt idx="5005">
                    <c:v>18.05</c:v>
                  </c:pt>
                  <c:pt idx="5006">
                    <c:v>18.38</c:v>
                  </c:pt>
                  <c:pt idx="5007">
                    <c:v>21.01</c:v>
                  </c:pt>
                  <c:pt idx="5008">
                    <c:v>21.07</c:v>
                  </c:pt>
                  <c:pt idx="5009">
                    <c:v>22.26</c:v>
                  </c:pt>
                  <c:pt idx="5010">
                    <c:v>22.76</c:v>
                  </c:pt>
                  <c:pt idx="5011">
                    <c:v>20.74</c:v>
                  </c:pt>
                  <c:pt idx="5012">
                    <c:v>24.82</c:v>
                  </c:pt>
                  <c:pt idx="5013">
                    <c:v>22.15</c:v>
                  </c:pt>
                  <c:pt idx="5014">
                    <c:v>22.22</c:v>
                  </c:pt>
                  <c:pt idx="5015">
                    <c:v>21</c:v>
                  </c:pt>
                  <c:pt idx="5016">
                    <c:v>18.04</c:v>
                  </c:pt>
                  <c:pt idx="5017">
                    <c:v>17.78</c:v>
                  </c:pt>
                  <c:pt idx="5018">
                    <c:v>18.62</c:v>
                  </c:pt>
                  <c:pt idx="5019">
                    <c:v>20.15</c:v>
                  </c:pt>
                  <c:pt idx="5020">
                    <c:v>19.27</c:v>
                  </c:pt>
                  <c:pt idx="5021">
                    <c:v>18.31</c:v>
                  </c:pt>
                  <c:pt idx="5022">
                    <c:v>18.73</c:v>
                  </c:pt>
                  <c:pt idx="5023">
                    <c:v>19.2</c:v>
                  </c:pt>
                  <c:pt idx="5024">
                    <c:v>18.45</c:v>
                  </c:pt>
                  <c:pt idx="5025">
                    <c:v>18.44</c:v>
                  </c:pt>
                  <c:pt idx="5026">
                    <c:v>18.07</c:v>
                  </c:pt>
                  <c:pt idx="5027">
                    <c:v>17.32</c:v>
                  </c:pt>
                  <c:pt idx="5028">
                    <c:v>17.44</c:v>
                  </c:pt>
                  <c:pt idx="5029">
                    <c:v>18.07</c:v>
                  </c:pt>
                  <c:pt idx="5030">
                    <c:v>17.14</c:v>
                  </c:pt>
                  <c:pt idx="5031">
                    <c:v>17.3</c:v>
                  </c:pt>
                  <c:pt idx="5032">
                    <c:v>16.91</c:v>
                  </c:pt>
                  <c:pt idx="5033">
                    <c:v>17.65</c:v>
                  </c:pt>
                  <c:pt idx="5034">
                    <c:v>16.96</c:v>
                  </c:pt>
                  <c:pt idx="5035">
                    <c:v>15.73</c:v>
                  </c:pt>
                  <c:pt idx="5036">
                    <c:v>23.37</c:v>
                  </c:pt>
                  <c:pt idx="5037">
                    <c:v>15.86</c:v>
                  </c:pt>
                  <c:pt idx="5038">
                    <c:v>19.68</c:v>
                  </c:pt>
                  <c:pt idx="5039">
                    <c:v>25.97</c:v>
                  </c:pt>
                  <c:pt idx="5040">
                    <c:v>19.68</c:v>
                  </c:pt>
                  <c:pt idx="5041">
                    <c:v>19.09</c:v>
                  </c:pt>
                  <c:pt idx="5042">
                    <c:v>18.26</c:v>
                  </c:pt>
                  <c:pt idx="5043">
                    <c:v>21</c:v>
                  </c:pt>
                  <c:pt idx="5044">
                    <c:v>17.8</c:v>
                  </c:pt>
                  <c:pt idx="5045">
                    <c:v>18.66</c:v>
                  </c:pt>
                  <c:pt idx="5046">
                    <c:v>20.96</c:v>
                  </c:pt>
                  <c:pt idx="5047">
                    <c:v>20.45</c:v>
                  </c:pt>
                  <c:pt idx="5048">
                    <c:v>18.16</c:v>
                  </c:pt>
                  <c:pt idx="5049">
                    <c:v>24.59</c:v>
                  </c:pt>
                  <c:pt idx="5050">
                    <c:v>24.43</c:v>
                  </c:pt>
                  <c:pt idx="5051">
                    <c:v>20.69</c:v>
                  </c:pt>
                  <c:pt idx="5052">
                    <c:v>20.68</c:v>
                  </c:pt>
                  <c:pt idx="5053">
                    <c:v>30.4</c:v>
                  </c:pt>
                  <c:pt idx="5054">
                    <c:v>21.09</c:v>
                  </c:pt>
                  <c:pt idx="5055">
                    <c:v>22.07</c:v>
                  </c:pt>
                  <c:pt idx="5056">
                    <c:v>23.67</c:v>
                  </c:pt>
                  <c:pt idx="5057">
                    <c:v>19.08</c:v>
                  </c:pt>
                  <c:pt idx="5058">
                    <c:v>19.17</c:v>
                  </c:pt>
                  <c:pt idx="5059">
                    <c:v>20.14</c:v>
                  </c:pt>
                  <c:pt idx="5060">
                    <c:v>17.52</c:v>
                  </c:pt>
                  <c:pt idx="5061">
                    <c:v>19.62</c:v>
                  </c:pt>
                  <c:pt idx="5062">
                    <c:v>19.76</c:v>
                  </c:pt>
                  <c:pt idx="5063">
                    <c:v>20.9</c:v>
                  </c:pt>
                  <c:pt idx="5064">
                    <c:v>17.52</c:v>
                  </c:pt>
                  <c:pt idx="5065">
                    <c:v>19.42</c:v>
                  </c:pt>
                  <c:pt idx="5066">
                    <c:v>20.09</c:v>
                  </c:pt>
                  <c:pt idx="5067">
                    <c:v>19.57</c:v>
                  </c:pt>
                  <c:pt idx="5068">
                    <c:v>18.48</c:v>
                  </c:pt>
                  <c:pt idx="5069">
                    <c:v>19.44</c:v>
                  </c:pt>
                  <c:pt idx="5070">
                    <c:v>18.1</c:v>
                  </c:pt>
                  <c:pt idx="5071">
                    <c:v>17.96</c:v>
                  </c:pt>
                  <c:pt idx="5072">
                    <c:v>19.33</c:v>
                  </c:pt>
                  <c:pt idx="5073">
                    <c:v>19.27</c:v>
                  </c:pt>
                  <c:pt idx="5074">
                    <c:v>20.94</c:v>
                  </c:pt>
                  <c:pt idx="5075">
                    <c:v>21.33</c:v>
                  </c:pt>
                  <c:pt idx="5076">
                    <c:v>20.26</c:v>
                  </c:pt>
                  <c:pt idx="5077">
                    <c:v>19.41</c:v>
                  </c:pt>
                  <c:pt idx="5078">
                    <c:v>18.36</c:v>
                  </c:pt>
                  <c:pt idx="5079">
                    <c:v>17.66</c:v>
                  </c:pt>
                  <c:pt idx="5080">
                    <c:v>17.18</c:v>
                  </c:pt>
                  <c:pt idx="5081">
                    <c:v>17.61</c:v>
                  </c:pt>
                  <c:pt idx="5082">
                    <c:v>18.25</c:v>
                  </c:pt>
                  <c:pt idx="5083">
                    <c:v>16.98</c:v>
                  </c:pt>
                  <c:pt idx="5084">
                    <c:v>17.15</c:v>
                  </c:pt>
                  <c:pt idx="5085">
                    <c:v>17.35</c:v>
                  </c:pt>
                  <c:pt idx="5086">
                    <c:v>16.86</c:v>
                  </c:pt>
                  <c:pt idx="5087">
                    <c:v>22.37</c:v>
                  </c:pt>
                  <c:pt idx="5088">
                    <c:v>17.23</c:v>
                  </c:pt>
                  <c:pt idx="5089">
                    <c:v>17.27</c:v>
                  </c:pt>
                  <c:pt idx="5090">
                    <c:v>17.04</c:v>
                  </c:pt>
                  <c:pt idx="5091">
                    <c:v>17.08</c:v>
                  </c:pt>
                  <c:pt idx="5092">
                    <c:v>16.41</c:v>
                  </c:pt>
                  <c:pt idx="5093">
                    <c:v>16.66</c:v>
                  </c:pt>
                  <c:pt idx="5094">
                    <c:v>16.92</c:v>
                  </c:pt>
                  <c:pt idx="5095">
                    <c:v>17.02</c:v>
                  </c:pt>
                  <c:pt idx="5096">
                    <c:v>18.82</c:v>
                  </c:pt>
                  <c:pt idx="5097">
                    <c:v>17.77</c:v>
                  </c:pt>
                  <c:pt idx="5098">
                    <c:v>18.59</c:v>
                  </c:pt>
                  <c:pt idx="5099">
                    <c:v>25.88</c:v>
                  </c:pt>
                  <c:pt idx="5100">
                    <c:v>31.28</c:v>
                  </c:pt>
                  <c:pt idx="5101">
                    <c:v>30.64</c:v>
                  </c:pt>
                  <c:pt idx="5102">
                    <c:v>23.35</c:v>
                  </c:pt>
                  <c:pt idx="5103">
                    <c:v>22.98</c:v>
                  </c:pt>
                  <c:pt idx="5104">
                    <c:v>23.45</c:v>
                  </c:pt>
                  <c:pt idx="5105">
                    <c:v>23.93</c:v>
                  </c:pt>
                  <c:pt idx="5106">
                    <c:v>18.1</c:v>
                  </c:pt>
                  <c:pt idx="5107">
                    <c:v>21.61</c:v>
                  </c:pt>
                  <c:pt idx="5108">
                    <c:v>19.82</c:v>
                  </c:pt>
                  <c:pt idx="5109">
                    <c:v>16.96</c:v>
                  </c:pt>
                  <c:pt idx="5110">
                    <c:v>17.3</c:v>
                  </c:pt>
                  <c:pt idx="5111">
                    <c:v>18.33</c:v>
                  </c:pt>
                  <c:pt idx="5112">
                    <c:v>20.09</c:v>
                  </c:pt>
                  <c:pt idx="5113">
                    <c:v>20.27</c:v>
                  </c:pt>
                  <c:pt idx="5114">
                    <c:v>18.54</c:v>
                  </c:pt>
                  <c:pt idx="5115">
                    <c:v>22.85</c:v>
                  </c:pt>
                  <c:pt idx="5116">
                    <c:v>18.91</c:v>
                  </c:pt>
                  <c:pt idx="5117">
                    <c:v>18.47</c:v>
                  </c:pt>
                  <c:pt idx="5118">
                    <c:v>19.86</c:v>
                  </c:pt>
                  <c:pt idx="5119">
                    <c:v>18.8</c:v>
                  </c:pt>
                  <c:pt idx="5120">
                    <c:v>18.6</c:v>
                  </c:pt>
                  <c:pt idx="5121">
                    <c:v>19.09</c:v>
                  </c:pt>
                  <c:pt idx="5122">
                    <c:v>19.23</c:v>
                  </c:pt>
                  <c:pt idx="5123">
                    <c:v>18.96</c:v>
                  </c:pt>
                  <c:pt idx="5124">
                    <c:v>19.71</c:v>
                  </c:pt>
                  <c:pt idx="5125">
                    <c:v>19.29</c:v>
                  </c:pt>
                  <c:pt idx="5126">
                    <c:v>20.07</c:v>
                  </c:pt>
                  <c:pt idx="5127">
                    <c:v>22.24</c:v>
                  </c:pt>
                  <c:pt idx="5128">
                    <c:v>21.88</c:v>
                  </c:pt>
                  <c:pt idx="5129">
                    <c:v>19.38</c:v>
                  </c:pt>
                  <c:pt idx="5130">
                    <c:v>17.83</c:v>
                  </c:pt>
                  <c:pt idx="5131">
                    <c:v>16.96</c:v>
                  </c:pt>
                  <c:pt idx="5132">
                    <c:v>15.98</c:v>
                  </c:pt>
                  <c:pt idx="5133">
                    <c:v>16.67</c:v>
                  </c:pt>
                  <c:pt idx="5134">
                    <c:v>16.27</c:v>
                  </c:pt>
                  <c:pt idx="5135">
                    <c:v>16.72</c:v>
                  </c:pt>
                  <c:pt idx="5136">
                    <c:v>18.62</c:v>
                  </c:pt>
                  <c:pt idx="5137">
                    <c:v>17.32</c:v>
                  </c:pt>
                  <c:pt idx="5138">
                    <c:v>17.21</c:v>
                  </c:pt>
                  <c:pt idx="5139">
                    <c:v>16.05</c:v>
                  </c:pt>
                  <c:pt idx="5140">
                    <c:v>16.06</c:v>
                  </c:pt>
                  <c:pt idx="5141">
                    <c:v>15.82</c:v>
                  </c:pt>
                  <c:pt idx="5142">
                    <c:v>15.87</c:v>
                  </c:pt>
                  <c:pt idx="5143">
                    <c:v>14.79</c:v>
                  </c:pt>
                  <c:pt idx="5144">
                    <c:v>14.93</c:v>
                  </c:pt>
                  <c:pt idx="5145">
                    <c:v>14.91</c:v>
                  </c:pt>
                  <c:pt idx="5146">
                    <c:v>15.14</c:v>
                  </c:pt>
                  <c:pt idx="5147">
                    <c:v>28.05</c:v>
                  </c:pt>
                  <c:pt idx="5148">
                    <c:v>17.37</c:v>
                  </c:pt>
                  <c:pt idx="5149">
                    <c:v>17.72</c:v>
                  </c:pt>
                  <c:pt idx="5150">
                    <c:v>24.11</c:v>
                  </c:pt>
                  <c:pt idx="5151">
                    <c:v>25.77</c:v>
                  </c:pt>
                  <c:pt idx="5152">
                    <c:v>22.58</c:v>
                  </c:pt>
                  <c:pt idx="5153">
                    <c:v>21.65</c:v>
                  </c:pt>
                  <c:pt idx="5154">
                    <c:v>19.85</c:v>
                  </c:pt>
                  <c:pt idx="5155">
                    <c:v>19.52</c:v>
                  </c:pt>
                  <c:pt idx="5156">
                    <c:v>18.5</c:v>
                  </c:pt>
                  <c:pt idx="5157">
                    <c:v>17.5</c:v>
                  </c:pt>
                  <c:pt idx="5158">
                    <c:v>17.54</c:v>
                  </c:pt>
                  <c:pt idx="5159">
                    <c:v>17.49</c:v>
                  </c:pt>
                  <c:pt idx="5160">
                    <c:v>17.17</c:v>
                  </c:pt>
                  <c:pt idx="5161">
                    <c:v>17.85</c:v>
                  </c:pt>
                  <c:pt idx="5162">
                    <c:v>15.7</c:v>
                  </c:pt>
                  <c:pt idx="5163">
                    <c:v>23.31</c:v>
                  </c:pt>
                  <c:pt idx="5164">
                    <c:v>16.06</c:v>
                  </c:pt>
                  <c:pt idx="5165">
                    <c:v>15.72</c:v>
                  </c:pt>
                  <c:pt idx="5166">
                    <c:v>15.28</c:v>
                  </c:pt>
                  <c:pt idx="5167">
                    <c:v>15.08</c:v>
                  </c:pt>
                  <c:pt idx="5168">
                    <c:v>15.27</c:v>
                  </c:pt>
                  <c:pt idx="5169">
                    <c:v>15.49</c:v>
                  </c:pt>
                  <c:pt idx="5170">
                    <c:v>14.89</c:v>
                  </c:pt>
                  <c:pt idx="5171">
                    <c:v>14.87</c:v>
                  </c:pt>
                  <c:pt idx="5172">
                    <c:v>14.41</c:v>
                  </c:pt>
                  <c:pt idx="5173">
                    <c:v>14.88</c:v>
                  </c:pt>
                  <c:pt idx="5174">
                    <c:v>14.42</c:v>
                  </c:pt>
                  <c:pt idx="5175">
                    <c:v>15.01</c:v>
                  </c:pt>
                  <c:pt idx="5176">
                    <c:v>14.81</c:v>
                  </c:pt>
                  <c:pt idx="5177">
                    <c:v>14.04</c:v>
                  </c:pt>
                  <c:pt idx="5178">
                    <c:v>14.64</c:v>
                  </c:pt>
                  <c:pt idx="5179">
                    <c:v>14.67</c:v>
                  </c:pt>
                  <c:pt idx="5180">
                    <c:v>14.94</c:v>
                  </c:pt>
                  <c:pt idx="5181">
                    <c:v>14.64</c:v>
                  </c:pt>
                  <c:pt idx="5182">
                    <c:v>14.78</c:v>
                  </c:pt>
                  <c:pt idx="5183">
                    <c:v>14.07</c:v>
                  </c:pt>
                  <c:pt idx="5184">
                    <c:v>14.91</c:v>
                  </c:pt>
                  <c:pt idx="5185">
                    <c:v>16.12</c:v>
                  </c:pt>
                  <c:pt idx="5186">
                    <c:v>14.13</c:v>
                  </c:pt>
                  <c:pt idx="5187">
                    <c:v>13.95</c:v>
                  </c:pt>
                  <c:pt idx="5188">
                    <c:v>13.83</c:v>
                  </c:pt>
                  <c:pt idx="5189">
                    <c:v>14.15</c:v>
                  </c:pt>
                  <c:pt idx="5190">
                    <c:v>14.32</c:v>
                  </c:pt>
                  <c:pt idx="5191">
                    <c:v>14.29</c:v>
                  </c:pt>
                  <c:pt idx="5192">
                    <c:v>13.77</c:v>
                  </c:pt>
                  <c:pt idx="5193">
                    <c:v>13.53</c:v>
                  </c:pt>
                  <c:pt idx="5194">
                    <c:v>13.33</c:v>
                  </c:pt>
                  <c:pt idx="5195">
                    <c:v>13.82</c:v>
                  </c:pt>
                  <c:pt idx="5196">
                    <c:v>15.36</c:v>
                  </c:pt>
                  <c:pt idx="5197">
                    <c:v>14.71</c:v>
                  </c:pt>
                  <c:pt idx="5198">
                    <c:v>14.37</c:v>
                  </c:pt>
                  <c:pt idx="5199">
                    <c:v>16.61</c:v>
                  </c:pt>
                  <c:pt idx="5200">
                    <c:v>14.24</c:v>
                  </c:pt>
                  <c:pt idx="5201">
                    <c:v>16.2</c:v>
                  </c:pt>
                  <c:pt idx="5202">
                    <c:v>17.96</c:v>
                  </c:pt>
                  <c:pt idx="5203">
                    <c:v>17.25</c:v>
                  </c:pt>
                  <c:pt idx="5204">
                    <c:v>17.79</c:v>
                  </c:pt>
                  <c:pt idx="5205">
                    <c:v>16.71</c:v>
                  </c:pt>
                  <c:pt idx="5206">
                    <c:v>15.99</c:v>
                  </c:pt>
                  <c:pt idx="5207">
                    <c:v>16.23</c:v>
                  </c:pt>
                  <c:pt idx="5208">
                    <c:v>15.84</c:v>
                  </c:pt>
                  <c:pt idx="5209">
                    <c:v>15.48</c:v>
                  </c:pt>
                  <c:pt idx="5210">
                    <c:v>16.56</c:v>
                  </c:pt>
                  <c:pt idx="5211">
                    <c:v>18.06</c:v>
                  </c:pt>
                  <c:pt idx="5212">
                    <c:v>16.95</c:v>
                  </c:pt>
                  <c:pt idx="5213">
                    <c:v>19.05</c:v>
                  </c:pt>
                  <c:pt idx="5214">
                    <c:v>16.67</c:v>
                  </c:pt>
                  <c:pt idx="5215">
                    <c:v>17.62</c:v>
                  </c:pt>
                  <c:pt idx="5216">
                    <c:v>17.05</c:v>
                  </c:pt>
                  <c:pt idx="5217">
                    <c:v>15.99</c:v>
                  </c:pt>
                  <c:pt idx="5218">
                    <c:v>15.87</c:v>
                  </c:pt>
                  <c:pt idx="5219">
                    <c:v>15.31</c:v>
                  </c:pt>
                  <c:pt idx="5220">
                    <c:v>15.63</c:v>
                  </c:pt>
                  <c:pt idx="5221">
                    <c:v>15.98</c:v>
                  </c:pt>
                  <c:pt idx="5222">
                    <c:v>15.87</c:v>
                  </c:pt>
                  <c:pt idx="5223">
                    <c:v>15.62</c:v>
                  </c:pt>
                  <c:pt idx="5224">
                    <c:v>15.03</c:v>
                  </c:pt>
                  <c:pt idx="5225">
                    <c:v>15.03</c:v>
                  </c:pt>
                  <c:pt idx="5226">
                    <c:v>14.95</c:v>
                  </c:pt>
                  <c:pt idx="5227">
                    <c:v>14.3</c:v>
                  </c:pt>
                  <c:pt idx="5228">
                    <c:v>15.52</c:v>
                  </c:pt>
                  <c:pt idx="5229">
                    <c:v>14.47</c:v>
                  </c:pt>
                  <c:pt idx="5230">
                    <c:v>15.76</c:v>
                  </c:pt>
                  <c:pt idx="5231">
                    <c:v>15.99</c:v>
                  </c:pt>
                  <c:pt idx="5232">
                    <c:v>15.9</c:v>
                  </c:pt>
                  <c:pt idx="5233">
                    <c:v>15.82</c:v>
                  </c:pt>
                  <c:pt idx="5234">
                    <c:v>13.56</c:v>
                  </c:pt>
                  <c:pt idx="5235">
                    <c:v>13.68</c:v>
                  </c:pt>
                  <c:pt idx="5236">
                    <c:v>13.23</c:v>
                  </c:pt>
                  <c:pt idx="5237">
                    <c:v>12.74</c:v>
                  </c:pt>
                  <c:pt idx="5238">
                    <c:v>13.34</c:v>
                  </c:pt>
                  <c:pt idx="5239">
                    <c:v>13.36</c:v>
                  </c:pt>
                  <c:pt idx="5240">
                    <c:v>12.97</c:v>
                  </c:pt>
                  <c:pt idx="5241">
                    <c:v>12.53</c:v>
                  </c:pt>
                  <c:pt idx="5242">
                    <c:v>13.92</c:v>
                  </c:pt>
                  <c:pt idx="5243">
                    <c:v>13.26</c:v>
                  </c:pt>
                  <c:pt idx="5244">
                    <c:v>13.33</c:v>
                  </c:pt>
                  <c:pt idx="5245">
                    <c:v>16.04</c:v>
                  </c:pt>
                  <c:pt idx="5246">
                    <c:v>16.36</c:v>
                  </c:pt>
                  <c:pt idx="5247">
                    <c:v>14.5</c:v>
                  </c:pt>
                  <c:pt idx="5248">
                    <c:v>17.35</c:v>
                  </c:pt>
                  <c:pt idx="5249">
                    <c:v>15.24</c:v>
                  </c:pt>
                  <c:pt idx="5250">
                    <c:v>14.58</c:v>
                  </c:pt>
                  <c:pt idx="5251">
                    <c:v>15.1</c:v>
                  </c:pt>
                  <c:pt idx="5252">
                    <c:v>15.03</c:v>
                  </c:pt>
                  <c:pt idx="5253">
                    <c:v>14.26</c:v>
                  </c:pt>
                  <c:pt idx="5254">
                    <c:v>14.59</c:v>
                  </c:pt>
                  <c:pt idx="5255">
                    <c:v>14.83</c:v>
                  </c:pt>
                  <c:pt idx="5256">
                    <c:v>16.1</c:v>
                  </c:pt>
                  <c:pt idx="5257">
                    <c:v>18.72</c:v>
                  </c:pt>
                  <c:pt idx="5258">
                    <c:v>18.3</c:v>
                  </c:pt>
                  <c:pt idx="5259">
                    <c:v>18.31</c:v>
                  </c:pt>
                  <c:pt idx="5260">
                    <c:v>14.54</c:v>
                  </c:pt>
                  <c:pt idx="5261">
                    <c:v>16.27</c:v>
                  </c:pt>
                  <c:pt idx="5262">
                    <c:v>17.97</c:v>
                  </c:pt>
                  <c:pt idx="5263">
                    <c:v>16.76</c:v>
                  </c:pt>
                  <c:pt idx="5264">
                    <c:v>19.74</c:v>
                  </c:pt>
                  <c:pt idx="5265">
                    <c:v>18.47</c:v>
                  </c:pt>
                  <c:pt idx="5266">
                    <c:v>23.93</c:v>
                  </c:pt>
                  <c:pt idx="5267">
                    <c:v>21.42</c:v>
                  </c:pt>
                  <c:pt idx="5268">
                    <c:v>19.64</c:v>
                  </c:pt>
                  <c:pt idx="5269">
                    <c:v>18.73</c:v>
                  </c:pt>
                  <c:pt idx="5270">
                    <c:v>14.95</c:v>
                  </c:pt>
                  <c:pt idx="5271">
                    <c:v>14.64</c:v>
                  </c:pt>
                  <c:pt idx="5272">
                    <c:v>15.21</c:v>
                  </c:pt>
                  <c:pt idx="5273">
                    <c:v>15.6</c:v>
                  </c:pt>
                  <c:pt idx="5274">
                    <c:v>16.31</c:v>
                  </c:pt>
                  <c:pt idx="5275">
                    <c:v>17.38</c:v>
                  </c:pt>
                  <c:pt idx="5276">
                    <c:v>16.99</c:v>
                  </c:pt>
                  <c:pt idx="5277">
                    <c:v>17.53</c:v>
                  </c:pt>
                  <c:pt idx="5278">
                    <c:v>16.64</c:v>
                  </c:pt>
                  <c:pt idx="5279">
                    <c:v>15.55</c:v>
                  </c:pt>
                  <c:pt idx="5280">
                    <c:v>15.49</c:v>
                  </c:pt>
                  <c:pt idx="5281">
                    <c:v>15.54</c:v>
                  </c:pt>
                  <c:pt idx="5282">
                    <c:v>15.56</c:v>
                  </c:pt>
                  <c:pt idx="5283">
                    <c:v>17.83</c:v>
                  </c:pt>
                  <c:pt idx="5284">
                    <c:v>19.38</c:v>
                  </c:pt>
                  <c:pt idx="5285">
                    <c:v>16.69</c:v>
                  </c:pt>
                  <c:pt idx="5286">
                    <c:v>18.27</c:v>
                  </c:pt>
                  <c:pt idx="5287">
                    <c:v>15.39</c:v>
                  </c:pt>
                  <c:pt idx="5288">
                    <c:v>15.16</c:v>
                  </c:pt>
                  <c:pt idx="5289">
                    <c:v>15.27</c:v>
                  </c:pt>
                  <c:pt idx="5290">
                    <c:v>15.93</c:v>
                  </c:pt>
                  <c:pt idx="5291">
                    <c:v>16.25</c:v>
                  </c:pt>
                  <c:pt idx="5292">
                    <c:v>16.34</c:v>
                  </c:pt>
                  <c:pt idx="5293">
                    <c:v>16.31</c:v>
                  </c:pt>
                  <c:pt idx="5294">
                    <c:v>18.61</c:v>
                  </c:pt>
                  <c:pt idx="5295">
                    <c:v>15.16</c:v>
                  </c:pt>
                  <c:pt idx="5296">
                    <c:v>15.42</c:v>
                  </c:pt>
                  <c:pt idx="5297">
                    <c:v>16.27</c:v>
                  </c:pt>
                  <c:pt idx="5298">
                    <c:v>14.99</c:v>
                  </c:pt>
                  <c:pt idx="5299">
                    <c:v>15.8</c:v>
                  </c:pt>
                  <c:pt idx="5300">
                    <c:v>19.52</c:v>
                  </c:pt>
                  <c:pt idx="5301">
                    <c:v>19.14</c:v>
                  </c:pt>
                  <c:pt idx="5302">
                    <c:v>18.73</c:v>
                  </c:pt>
                  <c:pt idx="5303">
                    <c:v>20.1</c:v>
                  </c:pt>
                  <c:pt idx="5304">
                    <c:v>18.51</c:v>
                  </c:pt>
                  <c:pt idx="5305">
                    <c:v>17.52</c:v>
                  </c:pt>
                  <c:pt idx="5306">
                    <c:v>18.24</c:v>
                  </c:pt>
                  <c:pt idx="5307">
                    <c:v>15.71</c:v>
                  </c:pt>
                  <c:pt idx="5308">
                    <c:v>15.26</c:v>
                  </c:pt>
                  <c:pt idx="5309">
                    <c:v>15.55</c:v>
                  </c:pt>
                  <c:pt idx="5310">
                    <c:v>15.37</c:v>
                  </c:pt>
                  <c:pt idx="5311">
                    <c:v>15.11</c:v>
                  </c:pt>
                  <c:pt idx="5312">
                    <c:v>15.96</c:v>
                  </c:pt>
                  <c:pt idx="5313">
                    <c:v>16.76</c:v>
                  </c:pt>
                  <c:pt idx="5314">
                    <c:v>16.47</c:v>
                  </c:pt>
                  <c:pt idx="5315">
                    <c:v>15.35</c:v>
                  </c:pt>
                  <c:pt idx="5316">
                    <c:v>16.55</c:v>
                  </c:pt>
                  <c:pt idx="5317">
                    <c:v>15.95</c:v>
                  </c:pt>
                  <c:pt idx="5318">
                    <c:v>15.88</c:v>
                  </c:pt>
                  <c:pt idx="5319">
                    <c:v>15.75</c:v>
                  </c:pt>
                  <c:pt idx="5320">
                    <c:v>15.39</c:v>
                  </c:pt>
                  <c:pt idx="5321">
                    <c:v>15.6</c:v>
                  </c:pt>
                  <c:pt idx="5322">
                    <c:v>13.92</c:v>
                  </c:pt>
                  <c:pt idx="5323">
                    <c:v>14.44</c:v>
                  </c:pt>
                  <c:pt idx="5324">
                    <c:v>14.21</c:v>
                  </c:pt>
                  <c:pt idx="5325">
                    <c:v>13.8</c:v>
                  </c:pt>
                  <c:pt idx="5326">
                    <c:v>13.82</c:v>
                  </c:pt>
                  <c:pt idx="5327">
                    <c:v>13.25</c:v>
                  </c:pt>
                  <c:pt idx="5328">
                    <c:v>13.79</c:v>
                  </c:pt>
                  <c:pt idx="5329">
                    <c:v>13.36</c:v>
                  </c:pt>
                  <c:pt idx="5330">
                    <c:v>13.21</c:v>
                  </c:pt>
                  <c:pt idx="5331">
                    <c:v>12.93</c:v>
                  </c:pt>
                  <c:pt idx="5332">
                    <c:v>13.61</c:v>
                  </c:pt>
                  <c:pt idx="5333">
                    <c:v>13.39</c:v>
                  </c:pt>
                  <c:pt idx="5334">
                    <c:v>11.77</c:v>
                  </c:pt>
                  <c:pt idx="5335">
                    <c:v>13.14</c:v>
                  </c:pt>
                  <c:pt idx="5336">
                    <c:v>13.75</c:v>
                  </c:pt>
                  <c:pt idx="5337">
                    <c:v>12</c:v>
                  </c:pt>
                  <c:pt idx="5338">
                    <c:v>13.47</c:v>
                  </c:pt>
                  <c:pt idx="5339">
                    <c:v>13.31</c:v>
                  </c:pt>
                  <c:pt idx="5340">
                    <c:v>12.9</c:v>
                  </c:pt>
                  <c:pt idx="5341">
                    <c:v>14.94</c:v>
                  </c:pt>
                  <c:pt idx="5342">
                    <c:v>14.54</c:v>
                  </c:pt>
                  <c:pt idx="5343">
                    <c:v>13.3</c:v>
                  </c:pt>
                  <c:pt idx="5344">
                    <c:v>16.22</c:v>
                  </c:pt>
                  <c:pt idx="5345">
                    <c:v>14.77</c:v>
                  </c:pt>
                  <c:pt idx="5346">
                    <c:v>15.95</c:v>
                  </c:pt>
                  <c:pt idx="5347">
                    <c:v>16.15</c:v>
                  </c:pt>
                  <c:pt idx="5348">
                    <c:v>16.45</c:v>
                  </c:pt>
                  <c:pt idx="5349">
                    <c:v>15.63</c:v>
                  </c:pt>
                  <c:pt idx="5350">
                    <c:v>21.79</c:v>
                  </c:pt>
                  <c:pt idx="5351">
                    <c:v>16.77</c:v>
                  </c:pt>
                  <c:pt idx="5352">
                    <c:v>16.43</c:v>
                  </c:pt>
                  <c:pt idx="5353">
                    <c:v>16.37</c:v>
                  </c:pt>
                  <c:pt idx="5354">
                    <c:v>14.9</c:v>
                  </c:pt>
                  <c:pt idx="5355">
                    <c:v>14.85</c:v>
                  </c:pt>
                  <c:pt idx="5356">
                    <c:v>15.03</c:v>
                  </c:pt>
                  <c:pt idx="5357">
                    <c:v>15.41</c:v>
                  </c:pt>
                  <c:pt idx="5358">
                    <c:v>15.16</c:v>
                  </c:pt>
                  <c:pt idx="5359">
                    <c:v>15.82</c:v>
                  </c:pt>
                  <c:pt idx="5360">
                    <c:v>16.4</c:v>
                  </c:pt>
                  <c:pt idx="5361">
                    <c:v>15.9</c:v>
                  </c:pt>
                  <c:pt idx="5362">
                    <c:v>15.6</c:v>
                  </c:pt>
                  <c:pt idx="5363">
                    <c:v>15.54</c:v>
                  </c:pt>
                  <c:pt idx="5364">
                    <c:v>15.41</c:v>
                  </c:pt>
                  <c:pt idx="5365">
                    <c:v>17.85</c:v>
                  </c:pt>
                  <c:pt idx="5366">
                    <c:v>17.4</c:v>
                  </c:pt>
                  <c:pt idx="5367">
                    <c:v>16.63</c:v>
                  </c:pt>
                  <c:pt idx="5368">
                    <c:v>15.42</c:v>
                  </c:pt>
                  <c:pt idx="5369">
                    <c:v>15.93</c:v>
                  </c:pt>
                  <c:pt idx="5370">
                    <c:v>15.84</c:v>
                  </c:pt>
                  <c:pt idx="5371">
                    <c:v>14.83</c:v>
                  </c:pt>
                  <c:pt idx="5372">
                    <c:v>15.28</c:v>
                  </c:pt>
                  <c:pt idx="5373">
                    <c:v>14.08</c:v>
                  </c:pt>
                  <c:pt idx="5374">
                    <c:v>14.87</c:v>
                  </c:pt>
                  <c:pt idx="5375">
                    <c:v>14.43</c:v>
                  </c:pt>
                  <c:pt idx="5376">
                    <c:v>14.95</c:v>
                  </c:pt>
                  <c:pt idx="5377">
                    <c:v>14.84</c:v>
                  </c:pt>
                  <c:pt idx="5378">
                    <c:v>14.69</c:v>
                  </c:pt>
                  <c:pt idx="5379">
                    <c:v>14.01</c:v>
                  </c:pt>
                  <c:pt idx="5380">
                    <c:v>14.19</c:v>
                  </c:pt>
                  <c:pt idx="5381">
                    <c:v>14.66</c:v>
                  </c:pt>
                  <c:pt idx="5382">
                    <c:v>13.34</c:v>
                  </c:pt>
                  <c:pt idx="5383">
                    <c:v>14.5</c:v>
                  </c:pt>
                  <c:pt idx="5384">
                    <c:v>14.12</c:v>
                  </c:pt>
                  <c:pt idx="5385">
                    <c:v>14.01</c:v>
                  </c:pt>
                  <c:pt idx="5386">
                    <c:v>15.35</c:v>
                  </c:pt>
                  <c:pt idx="5387">
                    <c:v>14.79</c:v>
                  </c:pt>
                  <c:pt idx="5388">
                    <c:v>13.86</c:v>
                  </c:pt>
                  <c:pt idx="5389">
                    <c:v>14.52</c:v>
                  </c:pt>
                  <c:pt idx="5390">
                    <c:v>16.52</c:v>
                  </c:pt>
                  <c:pt idx="5391">
                    <c:v>14.23</c:v>
                  </c:pt>
                  <c:pt idx="5392">
                    <c:v>15.72</c:v>
                  </c:pt>
                  <c:pt idx="5393">
                    <c:v>17.4</c:v>
                  </c:pt>
                  <c:pt idx="5394">
                    <c:v>16.49</c:v>
                  </c:pt>
                  <c:pt idx="5395">
                    <c:v>15.85</c:v>
                  </c:pt>
                  <c:pt idx="5396">
                    <c:v>14.84</c:v>
                  </c:pt>
                  <c:pt idx="5397">
                    <c:v>17.29</c:v>
                  </c:pt>
                  <c:pt idx="5398">
                    <c:v>16.3</c:v>
                  </c:pt>
                  <c:pt idx="5399">
                    <c:v>19.05</c:v>
                  </c:pt>
                  <c:pt idx="5400">
                    <c:v>6</c:v>
                  </c:pt>
                  <c:pt idx="5401">
                    <c:v>9.3</c:v>
                  </c:pt>
                </c:lvl>
                <c:lvl>
                  <c:pt idx="0">
                    <c:v>9/12/17</c:v>
                  </c:pt>
                  <c:pt idx="1">
                    <c:v>9/12/17</c:v>
                  </c:pt>
                  <c:pt idx="2">
                    <c:v>9/12/17</c:v>
                  </c:pt>
                  <c:pt idx="3">
                    <c:v>9/12/17</c:v>
                  </c:pt>
                  <c:pt idx="4">
                    <c:v>9/12/17</c:v>
                  </c:pt>
                  <c:pt idx="5">
                    <c:v>9/12/17</c:v>
                  </c:pt>
                  <c:pt idx="6">
                    <c:v>9/12/17</c:v>
                  </c:pt>
                  <c:pt idx="7">
                    <c:v>9/12/17</c:v>
                  </c:pt>
                  <c:pt idx="8">
                    <c:v>9/12/17</c:v>
                  </c:pt>
                  <c:pt idx="9">
                    <c:v>9/12/17</c:v>
                  </c:pt>
                  <c:pt idx="10">
                    <c:v>9/12/17</c:v>
                  </c:pt>
                  <c:pt idx="11">
                    <c:v>9/12/17</c:v>
                  </c:pt>
                  <c:pt idx="12">
                    <c:v>9/12/17</c:v>
                  </c:pt>
                  <c:pt idx="13">
                    <c:v>9/12/17</c:v>
                  </c:pt>
                  <c:pt idx="14">
                    <c:v>9/12/17</c:v>
                  </c:pt>
                  <c:pt idx="15">
                    <c:v>9/12/17</c:v>
                  </c:pt>
                  <c:pt idx="16">
                    <c:v>9/12/17</c:v>
                  </c:pt>
                  <c:pt idx="17">
                    <c:v>9/12/17</c:v>
                  </c:pt>
                  <c:pt idx="18">
                    <c:v>9/12/17</c:v>
                  </c:pt>
                  <c:pt idx="19">
                    <c:v>9/12/17</c:v>
                  </c:pt>
                  <c:pt idx="20">
                    <c:v>9/12/17</c:v>
                  </c:pt>
                  <c:pt idx="21">
                    <c:v>9/12/17</c:v>
                  </c:pt>
                  <c:pt idx="22">
                    <c:v>9/12/17</c:v>
                  </c:pt>
                  <c:pt idx="23">
                    <c:v>9/12/17</c:v>
                  </c:pt>
                  <c:pt idx="24">
                    <c:v>9/12/17</c:v>
                  </c:pt>
                  <c:pt idx="25">
                    <c:v>9/12/17</c:v>
                  </c:pt>
                  <c:pt idx="26">
                    <c:v>9/12/17</c:v>
                  </c:pt>
                  <c:pt idx="27">
                    <c:v>9/12/17</c:v>
                  </c:pt>
                  <c:pt idx="28">
                    <c:v>9/12/17</c:v>
                  </c:pt>
                  <c:pt idx="29">
                    <c:v>9/12/17</c:v>
                  </c:pt>
                  <c:pt idx="30">
                    <c:v>9/12/17</c:v>
                  </c:pt>
                  <c:pt idx="31">
                    <c:v>9/12/17</c:v>
                  </c:pt>
                  <c:pt idx="32">
                    <c:v>9/12/17</c:v>
                  </c:pt>
                  <c:pt idx="33">
                    <c:v>9/12/17</c:v>
                  </c:pt>
                  <c:pt idx="34">
                    <c:v>9/12/17</c:v>
                  </c:pt>
                  <c:pt idx="35">
                    <c:v>9/12/17</c:v>
                  </c:pt>
                  <c:pt idx="36">
                    <c:v>9/12/17</c:v>
                  </c:pt>
                  <c:pt idx="37">
                    <c:v>9/12/17</c:v>
                  </c:pt>
                  <c:pt idx="38">
                    <c:v>9/12/17</c:v>
                  </c:pt>
                  <c:pt idx="39">
                    <c:v>9/12/17</c:v>
                  </c:pt>
                  <c:pt idx="40">
                    <c:v>9/12/17</c:v>
                  </c:pt>
                  <c:pt idx="41">
                    <c:v>9/12/17</c:v>
                  </c:pt>
                  <c:pt idx="42">
                    <c:v>9/12/17</c:v>
                  </c:pt>
                  <c:pt idx="43">
                    <c:v>9/12/17</c:v>
                  </c:pt>
                  <c:pt idx="44">
                    <c:v>9/12/17</c:v>
                  </c:pt>
                  <c:pt idx="45">
                    <c:v>9/12/17</c:v>
                  </c:pt>
                  <c:pt idx="46">
                    <c:v>9/13/17</c:v>
                  </c:pt>
                  <c:pt idx="47">
                    <c:v>9/13/17</c:v>
                  </c:pt>
                  <c:pt idx="48">
                    <c:v>9/13/17</c:v>
                  </c:pt>
                  <c:pt idx="49">
                    <c:v>9/13/17</c:v>
                  </c:pt>
                  <c:pt idx="50">
                    <c:v>9/13/17</c:v>
                  </c:pt>
                  <c:pt idx="51">
                    <c:v>9/13/17</c:v>
                  </c:pt>
                  <c:pt idx="52">
                    <c:v>9/13/17</c:v>
                  </c:pt>
                  <c:pt idx="53">
                    <c:v>9/13/17</c:v>
                  </c:pt>
                  <c:pt idx="54">
                    <c:v>9/13/17</c:v>
                  </c:pt>
                  <c:pt idx="55">
                    <c:v>9/13/17</c:v>
                  </c:pt>
                  <c:pt idx="56">
                    <c:v>9/13/17</c:v>
                  </c:pt>
                  <c:pt idx="57">
                    <c:v>9/13/17</c:v>
                  </c:pt>
                  <c:pt idx="58">
                    <c:v>9/13/17</c:v>
                  </c:pt>
                  <c:pt idx="59">
                    <c:v>9/13/17</c:v>
                  </c:pt>
                  <c:pt idx="60">
                    <c:v>9/13/17</c:v>
                  </c:pt>
                  <c:pt idx="61">
                    <c:v>9/13/17</c:v>
                  </c:pt>
                  <c:pt idx="62">
                    <c:v>9/13/17</c:v>
                  </c:pt>
                  <c:pt idx="63">
                    <c:v>9/13/17</c:v>
                  </c:pt>
                  <c:pt idx="64">
                    <c:v>9/13/17</c:v>
                  </c:pt>
                  <c:pt idx="65">
                    <c:v>9/13/17</c:v>
                  </c:pt>
                  <c:pt idx="66">
                    <c:v>9/13/17</c:v>
                  </c:pt>
                  <c:pt idx="67">
                    <c:v>9/13/17</c:v>
                  </c:pt>
                  <c:pt idx="68">
                    <c:v>9/13/17</c:v>
                  </c:pt>
                  <c:pt idx="69">
                    <c:v>9/13/17</c:v>
                  </c:pt>
                  <c:pt idx="70">
                    <c:v>9/13/17</c:v>
                  </c:pt>
                  <c:pt idx="71">
                    <c:v>9/13/17</c:v>
                  </c:pt>
                  <c:pt idx="72">
                    <c:v>9/13/17</c:v>
                  </c:pt>
                  <c:pt idx="73">
                    <c:v>9/13/17</c:v>
                  </c:pt>
                  <c:pt idx="74">
                    <c:v>9/13/17</c:v>
                  </c:pt>
                  <c:pt idx="75">
                    <c:v>9/13/17</c:v>
                  </c:pt>
                  <c:pt idx="76">
                    <c:v>9/13/17</c:v>
                  </c:pt>
                  <c:pt idx="77">
                    <c:v>9/13/17</c:v>
                  </c:pt>
                  <c:pt idx="78">
                    <c:v>9/13/17</c:v>
                  </c:pt>
                  <c:pt idx="79">
                    <c:v>9/13/17</c:v>
                  </c:pt>
                  <c:pt idx="80">
                    <c:v>9/13/17</c:v>
                  </c:pt>
                  <c:pt idx="81">
                    <c:v>9/13/17</c:v>
                  </c:pt>
                  <c:pt idx="82">
                    <c:v>9/13/17</c:v>
                  </c:pt>
                  <c:pt idx="83">
                    <c:v>9/13/17</c:v>
                  </c:pt>
                  <c:pt idx="84">
                    <c:v>9/13/17</c:v>
                  </c:pt>
                  <c:pt idx="85">
                    <c:v>9/13/17</c:v>
                  </c:pt>
                  <c:pt idx="86">
                    <c:v>9/13/17</c:v>
                  </c:pt>
                  <c:pt idx="87">
                    <c:v>9/13/17</c:v>
                  </c:pt>
                  <c:pt idx="88">
                    <c:v>9/13/17</c:v>
                  </c:pt>
                  <c:pt idx="89">
                    <c:v>9/13/17</c:v>
                  </c:pt>
                  <c:pt idx="90">
                    <c:v>9/13/17</c:v>
                  </c:pt>
                  <c:pt idx="91">
                    <c:v>9/13/17</c:v>
                  </c:pt>
                  <c:pt idx="92">
                    <c:v>9/13/17</c:v>
                  </c:pt>
                  <c:pt idx="93">
                    <c:v>9/13/17</c:v>
                  </c:pt>
                  <c:pt idx="94">
                    <c:v>9/13/17</c:v>
                  </c:pt>
                  <c:pt idx="95">
                    <c:v>9/13/17</c:v>
                  </c:pt>
                  <c:pt idx="96">
                    <c:v>9/13/17</c:v>
                  </c:pt>
                  <c:pt idx="97">
                    <c:v>9/13/17</c:v>
                  </c:pt>
                  <c:pt idx="98">
                    <c:v>9/13/17</c:v>
                  </c:pt>
                  <c:pt idx="99">
                    <c:v>9/13/17</c:v>
                  </c:pt>
                  <c:pt idx="100">
                    <c:v>9/13/17</c:v>
                  </c:pt>
                  <c:pt idx="101">
                    <c:v>9/13/17</c:v>
                  </c:pt>
                  <c:pt idx="102">
                    <c:v>9/13/17</c:v>
                  </c:pt>
                  <c:pt idx="103">
                    <c:v>9/13/17</c:v>
                  </c:pt>
                  <c:pt idx="104">
                    <c:v>9/13/17</c:v>
                  </c:pt>
                  <c:pt idx="105">
                    <c:v>9/13/17</c:v>
                  </c:pt>
                  <c:pt idx="106">
                    <c:v>9/13/17</c:v>
                  </c:pt>
                  <c:pt idx="107">
                    <c:v>9/13/17</c:v>
                  </c:pt>
                  <c:pt idx="108">
                    <c:v>9/13/17</c:v>
                  </c:pt>
                  <c:pt idx="109">
                    <c:v>9/13/17</c:v>
                  </c:pt>
                  <c:pt idx="110">
                    <c:v>9/13/17</c:v>
                  </c:pt>
                  <c:pt idx="111">
                    <c:v>9/13/17</c:v>
                  </c:pt>
                  <c:pt idx="112">
                    <c:v>9/13/17</c:v>
                  </c:pt>
                  <c:pt idx="113">
                    <c:v>9/13/17</c:v>
                  </c:pt>
                  <c:pt idx="114">
                    <c:v>9/13/17</c:v>
                  </c:pt>
                  <c:pt idx="115">
                    <c:v>9/13/17</c:v>
                  </c:pt>
                  <c:pt idx="116">
                    <c:v>9/13/17</c:v>
                  </c:pt>
                  <c:pt idx="117">
                    <c:v>9/13/17</c:v>
                  </c:pt>
                  <c:pt idx="118">
                    <c:v>9/13/17</c:v>
                  </c:pt>
                  <c:pt idx="119">
                    <c:v>9/13/17</c:v>
                  </c:pt>
                  <c:pt idx="120">
                    <c:v>9/13/17</c:v>
                  </c:pt>
                  <c:pt idx="121">
                    <c:v>9/13/17</c:v>
                  </c:pt>
                  <c:pt idx="122">
                    <c:v>9/13/17</c:v>
                  </c:pt>
                  <c:pt idx="123">
                    <c:v>9/13/17</c:v>
                  </c:pt>
                  <c:pt idx="124">
                    <c:v>9/13/17</c:v>
                  </c:pt>
                  <c:pt idx="125">
                    <c:v>9/13/17</c:v>
                  </c:pt>
                  <c:pt idx="126">
                    <c:v>9/13/17</c:v>
                  </c:pt>
                  <c:pt idx="127">
                    <c:v>9/13/17</c:v>
                  </c:pt>
                  <c:pt idx="128">
                    <c:v>9/13/17</c:v>
                  </c:pt>
                  <c:pt idx="129">
                    <c:v>9/13/17</c:v>
                  </c:pt>
                  <c:pt idx="130">
                    <c:v>9/13/17</c:v>
                  </c:pt>
                  <c:pt idx="131">
                    <c:v>9/13/17</c:v>
                  </c:pt>
                  <c:pt idx="132">
                    <c:v>9/13/17</c:v>
                  </c:pt>
                  <c:pt idx="133">
                    <c:v>9/13/17</c:v>
                  </c:pt>
                  <c:pt idx="134">
                    <c:v>9/13/17</c:v>
                  </c:pt>
                  <c:pt idx="135">
                    <c:v>9/13/17</c:v>
                  </c:pt>
                  <c:pt idx="136">
                    <c:v>9/13/17</c:v>
                  </c:pt>
                  <c:pt idx="137">
                    <c:v>9/13/17</c:v>
                  </c:pt>
                  <c:pt idx="138">
                    <c:v>9/13/17</c:v>
                  </c:pt>
                  <c:pt idx="139">
                    <c:v>9/13/17</c:v>
                  </c:pt>
                  <c:pt idx="140">
                    <c:v>9/13/17</c:v>
                  </c:pt>
                  <c:pt idx="141">
                    <c:v>9/13/17</c:v>
                  </c:pt>
                  <c:pt idx="142">
                    <c:v>9/14/17</c:v>
                  </c:pt>
                  <c:pt idx="143">
                    <c:v>9/14/17</c:v>
                  </c:pt>
                  <c:pt idx="144">
                    <c:v>9/14/17</c:v>
                  </c:pt>
                  <c:pt idx="145">
                    <c:v>9/14/17</c:v>
                  </c:pt>
                  <c:pt idx="146">
                    <c:v>9/14/17</c:v>
                  </c:pt>
                  <c:pt idx="147">
                    <c:v>9/14/17</c:v>
                  </c:pt>
                  <c:pt idx="148">
                    <c:v>9/14/17</c:v>
                  </c:pt>
                  <c:pt idx="149">
                    <c:v>9/14/17</c:v>
                  </c:pt>
                  <c:pt idx="150">
                    <c:v>9/14/17</c:v>
                  </c:pt>
                  <c:pt idx="151">
                    <c:v>9/14/17</c:v>
                  </c:pt>
                  <c:pt idx="152">
                    <c:v>9/14/17</c:v>
                  </c:pt>
                  <c:pt idx="153">
                    <c:v>9/14/17</c:v>
                  </c:pt>
                  <c:pt idx="154">
                    <c:v>9/14/17</c:v>
                  </c:pt>
                  <c:pt idx="155">
                    <c:v>9/14/17</c:v>
                  </c:pt>
                  <c:pt idx="156">
                    <c:v>9/14/17</c:v>
                  </c:pt>
                  <c:pt idx="157">
                    <c:v>9/14/17</c:v>
                  </c:pt>
                  <c:pt idx="158">
                    <c:v>9/14/17</c:v>
                  </c:pt>
                  <c:pt idx="159">
                    <c:v>9/14/17</c:v>
                  </c:pt>
                  <c:pt idx="160">
                    <c:v>9/14/17</c:v>
                  </c:pt>
                  <c:pt idx="161">
                    <c:v>9/14/17</c:v>
                  </c:pt>
                  <c:pt idx="162">
                    <c:v>9/14/17</c:v>
                  </c:pt>
                  <c:pt idx="163">
                    <c:v>9/14/17</c:v>
                  </c:pt>
                  <c:pt idx="164">
                    <c:v>9/14/17</c:v>
                  </c:pt>
                  <c:pt idx="165">
                    <c:v>9/14/17</c:v>
                  </c:pt>
                  <c:pt idx="166">
                    <c:v>9/14/17</c:v>
                  </c:pt>
                  <c:pt idx="167">
                    <c:v>9/14/17</c:v>
                  </c:pt>
                  <c:pt idx="168">
                    <c:v>9/14/17</c:v>
                  </c:pt>
                  <c:pt idx="169">
                    <c:v>9/14/17</c:v>
                  </c:pt>
                  <c:pt idx="170">
                    <c:v>9/14/17</c:v>
                  </c:pt>
                  <c:pt idx="171">
                    <c:v>9/14/17</c:v>
                  </c:pt>
                  <c:pt idx="172">
                    <c:v>9/14/17</c:v>
                  </c:pt>
                  <c:pt idx="173">
                    <c:v>9/14/17</c:v>
                  </c:pt>
                  <c:pt idx="174">
                    <c:v>9/14/17</c:v>
                  </c:pt>
                  <c:pt idx="175">
                    <c:v>9/14/17</c:v>
                  </c:pt>
                  <c:pt idx="176">
                    <c:v>9/14/17</c:v>
                  </c:pt>
                  <c:pt idx="177">
                    <c:v>9/14/17</c:v>
                  </c:pt>
                  <c:pt idx="178">
                    <c:v>9/14/17</c:v>
                  </c:pt>
                  <c:pt idx="179">
                    <c:v>9/14/17</c:v>
                  </c:pt>
                  <c:pt idx="180">
                    <c:v>9/14/17</c:v>
                  </c:pt>
                  <c:pt idx="181">
                    <c:v>9/14/17</c:v>
                  </c:pt>
                  <c:pt idx="182">
                    <c:v>9/14/17</c:v>
                  </c:pt>
                  <c:pt idx="183">
                    <c:v>9/14/17</c:v>
                  </c:pt>
                  <c:pt idx="184">
                    <c:v>9/14/17</c:v>
                  </c:pt>
                  <c:pt idx="185">
                    <c:v>9/14/17</c:v>
                  </c:pt>
                  <c:pt idx="186">
                    <c:v>9/14/17</c:v>
                  </c:pt>
                  <c:pt idx="187">
                    <c:v>9/14/17</c:v>
                  </c:pt>
                  <c:pt idx="188">
                    <c:v>9/14/17</c:v>
                  </c:pt>
                  <c:pt idx="189">
                    <c:v>9/14/17</c:v>
                  </c:pt>
                  <c:pt idx="190">
                    <c:v>9/14/17</c:v>
                  </c:pt>
                  <c:pt idx="191">
                    <c:v>9/14/17</c:v>
                  </c:pt>
                  <c:pt idx="192">
                    <c:v>9/14/17</c:v>
                  </c:pt>
                  <c:pt idx="193">
                    <c:v>9/14/17</c:v>
                  </c:pt>
                  <c:pt idx="194">
                    <c:v>9/14/17</c:v>
                  </c:pt>
                  <c:pt idx="195">
                    <c:v>9/14/17</c:v>
                  </c:pt>
                  <c:pt idx="196">
                    <c:v>9/14/17</c:v>
                  </c:pt>
                  <c:pt idx="197">
                    <c:v>9/14/17</c:v>
                  </c:pt>
                  <c:pt idx="198">
                    <c:v>9/14/17</c:v>
                  </c:pt>
                  <c:pt idx="199">
                    <c:v>9/14/17</c:v>
                  </c:pt>
                  <c:pt idx="200">
                    <c:v>9/14/17</c:v>
                  </c:pt>
                  <c:pt idx="201">
                    <c:v>9/14/17</c:v>
                  </c:pt>
                  <c:pt idx="202">
                    <c:v>9/14/17</c:v>
                  </c:pt>
                  <c:pt idx="203">
                    <c:v>9/14/17</c:v>
                  </c:pt>
                  <c:pt idx="204">
                    <c:v>9/14/17</c:v>
                  </c:pt>
                  <c:pt idx="205">
                    <c:v>9/14/17</c:v>
                  </c:pt>
                  <c:pt idx="206">
                    <c:v>9/14/17</c:v>
                  </c:pt>
                  <c:pt idx="207">
                    <c:v>9/14/17</c:v>
                  </c:pt>
                  <c:pt idx="208">
                    <c:v>9/14/17</c:v>
                  </c:pt>
                  <c:pt idx="209">
                    <c:v>9/14/17</c:v>
                  </c:pt>
                  <c:pt idx="210">
                    <c:v>9/14/17</c:v>
                  </c:pt>
                  <c:pt idx="211">
                    <c:v>9/14/17</c:v>
                  </c:pt>
                  <c:pt idx="212">
                    <c:v>9/14/17</c:v>
                  </c:pt>
                  <c:pt idx="213">
                    <c:v>9/14/17</c:v>
                  </c:pt>
                  <c:pt idx="214">
                    <c:v>9/14/17</c:v>
                  </c:pt>
                  <c:pt idx="215">
                    <c:v>9/14/17</c:v>
                  </c:pt>
                  <c:pt idx="216">
                    <c:v>9/14/17</c:v>
                  </c:pt>
                  <c:pt idx="217">
                    <c:v>9/14/17</c:v>
                  </c:pt>
                  <c:pt idx="218">
                    <c:v>9/14/17</c:v>
                  </c:pt>
                  <c:pt idx="219">
                    <c:v>9/14/17</c:v>
                  </c:pt>
                  <c:pt idx="220">
                    <c:v>9/14/17</c:v>
                  </c:pt>
                  <c:pt idx="221">
                    <c:v>9/14/17</c:v>
                  </c:pt>
                  <c:pt idx="222">
                    <c:v>9/14/17</c:v>
                  </c:pt>
                  <c:pt idx="223">
                    <c:v>9/14/17</c:v>
                  </c:pt>
                  <c:pt idx="224">
                    <c:v>9/14/17</c:v>
                  </c:pt>
                  <c:pt idx="225">
                    <c:v>9/14/17</c:v>
                  </c:pt>
                  <c:pt idx="226">
                    <c:v>9/14/17</c:v>
                  </c:pt>
                  <c:pt idx="227">
                    <c:v>9/14/17</c:v>
                  </c:pt>
                  <c:pt idx="228">
                    <c:v>9/14/17</c:v>
                  </c:pt>
                  <c:pt idx="229">
                    <c:v>9/14/17</c:v>
                  </c:pt>
                  <c:pt idx="230">
                    <c:v>9/14/17</c:v>
                  </c:pt>
                  <c:pt idx="231">
                    <c:v>9/14/17</c:v>
                  </c:pt>
                  <c:pt idx="232">
                    <c:v>9/14/17</c:v>
                  </c:pt>
                  <c:pt idx="233">
                    <c:v>9/14/17</c:v>
                  </c:pt>
                  <c:pt idx="234">
                    <c:v>9/14/17</c:v>
                  </c:pt>
                  <c:pt idx="235">
                    <c:v>9/14/17</c:v>
                  </c:pt>
                  <c:pt idx="236">
                    <c:v>9/14/17</c:v>
                  </c:pt>
                  <c:pt idx="237">
                    <c:v>9/14/17</c:v>
                  </c:pt>
                  <c:pt idx="238">
                    <c:v>9/15/17</c:v>
                  </c:pt>
                  <c:pt idx="239">
                    <c:v>9/15/17</c:v>
                  </c:pt>
                  <c:pt idx="240">
                    <c:v>9/15/17</c:v>
                  </c:pt>
                  <c:pt idx="241">
                    <c:v>9/15/17</c:v>
                  </c:pt>
                  <c:pt idx="242">
                    <c:v>9/15/17</c:v>
                  </c:pt>
                  <c:pt idx="243">
                    <c:v>9/15/17</c:v>
                  </c:pt>
                  <c:pt idx="244">
                    <c:v>9/15/17</c:v>
                  </c:pt>
                  <c:pt idx="245">
                    <c:v>9/15/17</c:v>
                  </c:pt>
                  <c:pt idx="246">
                    <c:v>9/15/17</c:v>
                  </c:pt>
                  <c:pt idx="247">
                    <c:v>9/15/17</c:v>
                  </c:pt>
                  <c:pt idx="248">
                    <c:v>9/15/17</c:v>
                  </c:pt>
                  <c:pt idx="249">
                    <c:v>9/15/17</c:v>
                  </c:pt>
                  <c:pt idx="250">
                    <c:v>9/15/17</c:v>
                  </c:pt>
                  <c:pt idx="251">
                    <c:v>9/15/17</c:v>
                  </c:pt>
                  <c:pt idx="252">
                    <c:v>9/15/17</c:v>
                  </c:pt>
                  <c:pt idx="253">
                    <c:v>9/15/17</c:v>
                  </c:pt>
                  <c:pt idx="254">
                    <c:v>9/15/17</c:v>
                  </c:pt>
                  <c:pt idx="255">
                    <c:v>9/15/17</c:v>
                  </c:pt>
                  <c:pt idx="256">
                    <c:v>9/15/17</c:v>
                  </c:pt>
                  <c:pt idx="257">
                    <c:v>9/15/17</c:v>
                  </c:pt>
                  <c:pt idx="258">
                    <c:v>9/15/17</c:v>
                  </c:pt>
                  <c:pt idx="259">
                    <c:v>9/15/17</c:v>
                  </c:pt>
                  <c:pt idx="260">
                    <c:v>9/15/17</c:v>
                  </c:pt>
                  <c:pt idx="261">
                    <c:v>9/15/17</c:v>
                  </c:pt>
                  <c:pt idx="262">
                    <c:v>9/15/17</c:v>
                  </c:pt>
                  <c:pt idx="263">
                    <c:v>9/15/17</c:v>
                  </c:pt>
                  <c:pt idx="264">
                    <c:v>9/15/17</c:v>
                  </c:pt>
                  <c:pt idx="265">
                    <c:v>9/15/17</c:v>
                  </c:pt>
                  <c:pt idx="266">
                    <c:v>9/15/17</c:v>
                  </c:pt>
                  <c:pt idx="267">
                    <c:v>9/15/17</c:v>
                  </c:pt>
                  <c:pt idx="268">
                    <c:v>9/15/17</c:v>
                  </c:pt>
                  <c:pt idx="269">
                    <c:v>9/15/17</c:v>
                  </c:pt>
                  <c:pt idx="270">
                    <c:v>9/15/17</c:v>
                  </c:pt>
                  <c:pt idx="271">
                    <c:v>9/15/17</c:v>
                  </c:pt>
                  <c:pt idx="272">
                    <c:v>9/15/17</c:v>
                  </c:pt>
                  <c:pt idx="273">
                    <c:v>9/15/17</c:v>
                  </c:pt>
                  <c:pt idx="274">
                    <c:v>9/15/17</c:v>
                  </c:pt>
                  <c:pt idx="275">
                    <c:v>9/15/17</c:v>
                  </c:pt>
                  <c:pt idx="276">
                    <c:v>9/15/17</c:v>
                  </c:pt>
                  <c:pt idx="277">
                    <c:v>9/15/17</c:v>
                  </c:pt>
                  <c:pt idx="278">
                    <c:v>9/15/17</c:v>
                  </c:pt>
                  <c:pt idx="279">
                    <c:v>9/15/17</c:v>
                  </c:pt>
                  <c:pt idx="280">
                    <c:v>9/15/17</c:v>
                  </c:pt>
                  <c:pt idx="281">
                    <c:v>9/15/17</c:v>
                  </c:pt>
                  <c:pt idx="282">
                    <c:v>9/15/17</c:v>
                  </c:pt>
                  <c:pt idx="283">
                    <c:v>9/15/17</c:v>
                  </c:pt>
                  <c:pt idx="284">
                    <c:v>9/15/17</c:v>
                  </c:pt>
                  <c:pt idx="285">
                    <c:v>9/15/17</c:v>
                  </c:pt>
                  <c:pt idx="286">
                    <c:v>9/15/17</c:v>
                  </c:pt>
                  <c:pt idx="287">
                    <c:v>9/15/17</c:v>
                  </c:pt>
                  <c:pt idx="288">
                    <c:v>9/15/17</c:v>
                  </c:pt>
                  <c:pt idx="289">
                    <c:v>9/15/17</c:v>
                  </c:pt>
                  <c:pt idx="290">
                    <c:v>9/15/17</c:v>
                  </c:pt>
                  <c:pt idx="291">
                    <c:v>9/15/17</c:v>
                  </c:pt>
                  <c:pt idx="292">
                    <c:v>9/15/17</c:v>
                  </c:pt>
                  <c:pt idx="293">
                    <c:v>9/15/17</c:v>
                  </c:pt>
                  <c:pt idx="294">
                    <c:v>9/15/17</c:v>
                  </c:pt>
                  <c:pt idx="295">
                    <c:v>9/15/17</c:v>
                  </c:pt>
                  <c:pt idx="296">
                    <c:v>9/15/17</c:v>
                  </c:pt>
                  <c:pt idx="297">
                    <c:v>9/15/17</c:v>
                  </c:pt>
                  <c:pt idx="298">
                    <c:v>9/15/17</c:v>
                  </c:pt>
                  <c:pt idx="299">
                    <c:v>9/15/17</c:v>
                  </c:pt>
                  <c:pt idx="300">
                    <c:v>9/15/17</c:v>
                  </c:pt>
                  <c:pt idx="301">
                    <c:v>9/15/17</c:v>
                  </c:pt>
                  <c:pt idx="302">
                    <c:v>9/15/17</c:v>
                  </c:pt>
                  <c:pt idx="303">
                    <c:v>9/15/17</c:v>
                  </c:pt>
                  <c:pt idx="304">
                    <c:v>9/15/17</c:v>
                  </c:pt>
                  <c:pt idx="305">
                    <c:v>9/15/17</c:v>
                  </c:pt>
                  <c:pt idx="306">
                    <c:v>9/15/17</c:v>
                  </c:pt>
                  <c:pt idx="307">
                    <c:v>9/15/17</c:v>
                  </c:pt>
                  <c:pt idx="308">
                    <c:v>9/15/17</c:v>
                  </c:pt>
                  <c:pt idx="309">
                    <c:v>9/15/17</c:v>
                  </c:pt>
                  <c:pt idx="310">
                    <c:v>9/15/17</c:v>
                  </c:pt>
                  <c:pt idx="311">
                    <c:v>9/15/17</c:v>
                  </c:pt>
                  <c:pt idx="312">
                    <c:v>9/15/17</c:v>
                  </c:pt>
                  <c:pt idx="313">
                    <c:v>9/15/17</c:v>
                  </c:pt>
                  <c:pt idx="314">
                    <c:v>9/15/17</c:v>
                  </c:pt>
                  <c:pt idx="315">
                    <c:v>9/15/17</c:v>
                  </c:pt>
                  <c:pt idx="316">
                    <c:v>9/15/17</c:v>
                  </c:pt>
                  <c:pt idx="317">
                    <c:v>9/15/17</c:v>
                  </c:pt>
                  <c:pt idx="318">
                    <c:v>9/15/17</c:v>
                  </c:pt>
                  <c:pt idx="319">
                    <c:v>9/15/17</c:v>
                  </c:pt>
                  <c:pt idx="320">
                    <c:v>9/15/17</c:v>
                  </c:pt>
                  <c:pt idx="321">
                    <c:v>9/15/17</c:v>
                  </c:pt>
                  <c:pt idx="322">
                    <c:v>9/15/17</c:v>
                  </c:pt>
                  <c:pt idx="323">
                    <c:v>9/15/17</c:v>
                  </c:pt>
                  <c:pt idx="324">
                    <c:v>9/15/17</c:v>
                  </c:pt>
                  <c:pt idx="325">
                    <c:v>9/15/17</c:v>
                  </c:pt>
                  <c:pt idx="326">
                    <c:v>9/15/17</c:v>
                  </c:pt>
                  <c:pt idx="327">
                    <c:v>9/15/17</c:v>
                  </c:pt>
                  <c:pt idx="328">
                    <c:v>9/15/17</c:v>
                  </c:pt>
                  <c:pt idx="329">
                    <c:v>9/15/17</c:v>
                  </c:pt>
                  <c:pt idx="330">
                    <c:v>9/15/17</c:v>
                  </c:pt>
                  <c:pt idx="331">
                    <c:v>9/15/17</c:v>
                  </c:pt>
                  <c:pt idx="332">
                    <c:v>9/15/17</c:v>
                  </c:pt>
                  <c:pt idx="333">
                    <c:v>9/15/17</c:v>
                  </c:pt>
                  <c:pt idx="334">
                    <c:v>9/16/17</c:v>
                  </c:pt>
                  <c:pt idx="335">
                    <c:v>9/16/17</c:v>
                  </c:pt>
                  <c:pt idx="336">
                    <c:v>9/16/17</c:v>
                  </c:pt>
                  <c:pt idx="337">
                    <c:v>9/16/17</c:v>
                  </c:pt>
                  <c:pt idx="338">
                    <c:v>9/16/17</c:v>
                  </c:pt>
                  <c:pt idx="339">
                    <c:v>9/16/17</c:v>
                  </c:pt>
                  <c:pt idx="340">
                    <c:v>9/16/17</c:v>
                  </c:pt>
                  <c:pt idx="341">
                    <c:v>9/16/17</c:v>
                  </c:pt>
                  <c:pt idx="342">
                    <c:v>9/16/17</c:v>
                  </c:pt>
                  <c:pt idx="343">
                    <c:v>9/16/17</c:v>
                  </c:pt>
                  <c:pt idx="344">
                    <c:v>9/16/17</c:v>
                  </c:pt>
                  <c:pt idx="345">
                    <c:v>9/16/17</c:v>
                  </c:pt>
                  <c:pt idx="346">
                    <c:v>9/16/17</c:v>
                  </c:pt>
                  <c:pt idx="347">
                    <c:v>9/16/17</c:v>
                  </c:pt>
                  <c:pt idx="348">
                    <c:v>9/16/17</c:v>
                  </c:pt>
                  <c:pt idx="349">
                    <c:v>9/16/17</c:v>
                  </c:pt>
                  <c:pt idx="350">
                    <c:v>9/16/17</c:v>
                  </c:pt>
                  <c:pt idx="351">
                    <c:v>9/16/17</c:v>
                  </c:pt>
                  <c:pt idx="352">
                    <c:v>9/16/17</c:v>
                  </c:pt>
                  <c:pt idx="353">
                    <c:v>9/16/17</c:v>
                  </c:pt>
                  <c:pt idx="354">
                    <c:v>9/16/17</c:v>
                  </c:pt>
                  <c:pt idx="355">
                    <c:v>9/16/17</c:v>
                  </c:pt>
                  <c:pt idx="356">
                    <c:v>9/16/17</c:v>
                  </c:pt>
                  <c:pt idx="357">
                    <c:v>9/16/17</c:v>
                  </c:pt>
                  <c:pt idx="358">
                    <c:v>9/16/17</c:v>
                  </c:pt>
                  <c:pt idx="359">
                    <c:v>9/16/17</c:v>
                  </c:pt>
                  <c:pt idx="360">
                    <c:v>9/16/17</c:v>
                  </c:pt>
                  <c:pt idx="361">
                    <c:v>9/16/17</c:v>
                  </c:pt>
                  <c:pt idx="362">
                    <c:v>9/16/17</c:v>
                  </c:pt>
                  <c:pt idx="363">
                    <c:v>9/16/17</c:v>
                  </c:pt>
                  <c:pt idx="364">
                    <c:v>9/16/17</c:v>
                  </c:pt>
                  <c:pt idx="365">
                    <c:v>9/16/17</c:v>
                  </c:pt>
                  <c:pt idx="366">
                    <c:v>9/16/17</c:v>
                  </c:pt>
                  <c:pt idx="367">
                    <c:v>9/16/17</c:v>
                  </c:pt>
                  <c:pt idx="368">
                    <c:v>9/16/17</c:v>
                  </c:pt>
                  <c:pt idx="369">
                    <c:v>9/16/17</c:v>
                  </c:pt>
                  <c:pt idx="370">
                    <c:v>9/16/17</c:v>
                  </c:pt>
                  <c:pt idx="371">
                    <c:v>9/16/17</c:v>
                  </c:pt>
                  <c:pt idx="372">
                    <c:v>9/16/17</c:v>
                  </c:pt>
                  <c:pt idx="373">
                    <c:v>9/16/17</c:v>
                  </c:pt>
                  <c:pt idx="374">
                    <c:v>9/16/17</c:v>
                  </c:pt>
                  <c:pt idx="375">
                    <c:v>9/16/17</c:v>
                  </c:pt>
                  <c:pt idx="376">
                    <c:v>9/16/17</c:v>
                  </c:pt>
                  <c:pt idx="377">
                    <c:v>9/16/17</c:v>
                  </c:pt>
                  <c:pt idx="378">
                    <c:v>9/16/17</c:v>
                  </c:pt>
                  <c:pt idx="379">
                    <c:v>9/16/17</c:v>
                  </c:pt>
                  <c:pt idx="380">
                    <c:v>9/16/17</c:v>
                  </c:pt>
                  <c:pt idx="381">
                    <c:v>9/16/17</c:v>
                  </c:pt>
                  <c:pt idx="382">
                    <c:v>9/16/17</c:v>
                  </c:pt>
                  <c:pt idx="383">
                    <c:v>9/16/17</c:v>
                  </c:pt>
                  <c:pt idx="384">
                    <c:v>9/16/17</c:v>
                  </c:pt>
                  <c:pt idx="385">
                    <c:v>9/16/17</c:v>
                  </c:pt>
                  <c:pt idx="386">
                    <c:v>9/16/17</c:v>
                  </c:pt>
                  <c:pt idx="387">
                    <c:v>9/16/17</c:v>
                  </c:pt>
                  <c:pt idx="388">
                    <c:v>9/16/17</c:v>
                  </c:pt>
                  <c:pt idx="389">
                    <c:v>9/16/17</c:v>
                  </c:pt>
                  <c:pt idx="390">
                    <c:v>9/16/17</c:v>
                  </c:pt>
                  <c:pt idx="391">
                    <c:v>9/16/17</c:v>
                  </c:pt>
                  <c:pt idx="392">
                    <c:v>9/16/17</c:v>
                  </c:pt>
                  <c:pt idx="393">
                    <c:v>9/16/17</c:v>
                  </c:pt>
                  <c:pt idx="394">
                    <c:v>9/16/17</c:v>
                  </c:pt>
                  <c:pt idx="395">
                    <c:v>9/16/17</c:v>
                  </c:pt>
                  <c:pt idx="396">
                    <c:v>9/16/17</c:v>
                  </c:pt>
                  <c:pt idx="397">
                    <c:v>9/16/17</c:v>
                  </c:pt>
                  <c:pt idx="398">
                    <c:v>9/16/17</c:v>
                  </c:pt>
                  <c:pt idx="399">
                    <c:v>9/16/17</c:v>
                  </c:pt>
                  <c:pt idx="400">
                    <c:v>9/16/17</c:v>
                  </c:pt>
                  <c:pt idx="401">
                    <c:v>9/16/17</c:v>
                  </c:pt>
                  <c:pt idx="402">
                    <c:v>9/16/17</c:v>
                  </c:pt>
                  <c:pt idx="403">
                    <c:v>9/16/17</c:v>
                  </c:pt>
                  <c:pt idx="404">
                    <c:v>9/16/17</c:v>
                  </c:pt>
                  <c:pt idx="405">
                    <c:v>9/16/17</c:v>
                  </c:pt>
                  <c:pt idx="406">
                    <c:v>9/16/17</c:v>
                  </c:pt>
                  <c:pt idx="407">
                    <c:v>9/16/17</c:v>
                  </c:pt>
                  <c:pt idx="408">
                    <c:v>9/16/17</c:v>
                  </c:pt>
                  <c:pt idx="409">
                    <c:v>9/16/17</c:v>
                  </c:pt>
                  <c:pt idx="410">
                    <c:v>9/16/17</c:v>
                  </c:pt>
                  <c:pt idx="411">
                    <c:v>9/16/17</c:v>
                  </c:pt>
                  <c:pt idx="412">
                    <c:v>9/16/17</c:v>
                  </c:pt>
                  <c:pt idx="413">
                    <c:v>9/16/17</c:v>
                  </c:pt>
                  <c:pt idx="414">
                    <c:v>9/16/17</c:v>
                  </c:pt>
                  <c:pt idx="415">
                    <c:v>9/16/17</c:v>
                  </c:pt>
                  <c:pt idx="416">
                    <c:v>9/16/17</c:v>
                  </c:pt>
                  <c:pt idx="417">
                    <c:v>9/16/17</c:v>
                  </c:pt>
                  <c:pt idx="418">
                    <c:v>9/16/17</c:v>
                  </c:pt>
                  <c:pt idx="419">
                    <c:v>9/16/17</c:v>
                  </c:pt>
                  <c:pt idx="420">
                    <c:v>9/16/17</c:v>
                  </c:pt>
                  <c:pt idx="421">
                    <c:v>9/16/17</c:v>
                  </c:pt>
                  <c:pt idx="422">
                    <c:v>9/16/17</c:v>
                  </c:pt>
                  <c:pt idx="423">
                    <c:v>9/16/17</c:v>
                  </c:pt>
                  <c:pt idx="424">
                    <c:v>9/16/17</c:v>
                  </c:pt>
                  <c:pt idx="425">
                    <c:v>9/16/17</c:v>
                  </c:pt>
                  <c:pt idx="426">
                    <c:v>9/16/17</c:v>
                  </c:pt>
                  <c:pt idx="427">
                    <c:v>9/16/17</c:v>
                  </c:pt>
                  <c:pt idx="428">
                    <c:v>9/16/17</c:v>
                  </c:pt>
                  <c:pt idx="429">
                    <c:v>9/16/17</c:v>
                  </c:pt>
                  <c:pt idx="430">
                    <c:v>9/17/17</c:v>
                  </c:pt>
                  <c:pt idx="431">
                    <c:v>9/17/17</c:v>
                  </c:pt>
                  <c:pt idx="432">
                    <c:v>9/17/17</c:v>
                  </c:pt>
                  <c:pt idx="433">
                    <c:v>9/17/17</c:v>
                  </c:pt>
                  <c:pt idx="434">
                    <c:v>9/17/17</c:v>
                  </c:pt>
                  <c:pt idx="435">
                    <c:v>9/17/17</c:v>
                  </c:pt>
                  <c:pt idx="436">
                    <c:v>9/17/17</c:v>
                  </c:pt>
                  <c:pt idx="437">
                    <c:v>9/17/17</c:v>
                  </c:pt>
                  <c:pt idx="438">
                    <c:v>9/17/17</c:v>
                  </c:pt>
                  <c:pt idx="439">
                    <c:v>9/17/17</c:v>
                  </c:pt>
                  <c:pt idx="440">
                    <c:v>9/17/17</c:v>
                  </c:pt>
                  <c:pt idx="441">
                    <c:v>9/17/17</c:v>
                  </c:pt>
                  <c:pt idx="442">
                    <c:v>9/17/17</c:v>
                  </c:pt>
                  <c:pt idx="443">
                    <c:v>9/17/17</c:v>
                  </c:pt>
                  <c:pt idx="444">
                    <c:v>9/17/17</c:v>
                  </c:pt>
                  <c:pt idx="445">
                    <c:v>9/17/17</c:v>
                  </c:pt>
                  <c:pt idx="446">
                    <c:v>9/17/17</c:v>
                  </c:pt>
                  <c:pt idx="447">
                    <c:v>9/17/17</c:v>
                  </c:pt>
                  <c:pt idx="448">
                    <c:v>9/17/17</c:v>
                  </c:pt>
                  <c:pt idx="449">
                    <c:v>9/17/17</c:v>
                  </c:pt>
                  <c:pt idx="450">
                    <c:v>9/17/17</c:v>
                  </c:pt>
                  <c:pt idx="451">
                    <c:v>9/17/17</c:v>
                  </c:pt>
                  <c:pt idx="452">
                    <c:v>9/17/17</c:v>
                  </c:pt>
                  <c:pt idx="453">
                    <c:v>9/17/17</c:v>
                  </c:pt>
                  <c:pt idx="454">
                    <c:v>9/17/17</c:v>
                  </c:pt>
                  <c:pt idx="455">
                    <c:v>9/17/17</c:v>
                  </c:pt>
                  <c:pt idx="456">
                    <c:v>9/17/17</c:v>
                  </c:pt>
                  <c:pt idx="457">
                    <c:v>9/17/17</c:v>
                  </c:pt>
                  <c:pt idx="458">
                    <c:v>9/17/17</c:v>
                  </c:pt>
                  <c:pt idx="459">
                    <c:v>9/17/17</c:v>
                  </c:pt>
                  <c:pt idx="460">
                    <c:v>9/17/17</c:v>
                  </c:pt>
                  <c:pt idx="461">
                    <c:v>9/17/17</c:v>
                  </c:pt>
                  <c:pt idx="462">
                    <c:v>9/17/17</c:v>
                  </c:pt>
                  <c:pt idx="463">
                    <c:v>9/17/17</c:v>
                  </c:pt>
                  <c:pt idx="464">
                    <c:v>9/17/17</c:v>
                  </c:pt>
                  <c:pt idx="465">
                    <c:v>9/17/17</c:v>
                  </c:pt>
                  <c:pt idx="466">
                    <c:v>9/17/17</c:v>
                  </c:pt>
                  <c:pt idx="467">
                    <c:v>9/17/17</c:v>
                  </c:pt>
                  <c:pt idx="468">
                    <c:v>9/17/17</c:v>
                  </c:pt>
                  <c:pt idx="469">
                    <c:v>9/17/17</c:v>
                  </c:pt>
                  <c:pt idx="470">
                    <c:v>9/17/17</c:v>
                  </c:pt>
                  <c:pt idx="471">
                    <c:v>9/17/17</c:v>
                  </c:pt>
                  <c:pt idx="472">
                    <c:v>9/17/17</c:v>
                  </c:pt>
                  <c:pt idx="473">
                    <c:v>9/17/17</c:v>
                  </c:pt>
                  <c:pt idx="474">
                    <c:v>9/17/17</c:v>
                  </c:pt>
                  <c:pt idx="475">
                    <c:v>9/17/17</c:v>
                  </c:pt>
                  <c:pt idx="476">
                    <c:v>9/17/17</c:v>
                  </c:pt>
                  <c:pt idx="477">
                    <c:v>9/17/17</c:v>
                  </c:pt>
                  <c:pt idx="478">
                    <c:v>9/17/17</c:v>
                  </c:pt>
                  <c:pt idx="479">
                    <c:v>9/17/17</c:v>
                  </c:pt>
                  <c:pt idx="480">
                    <c:v>9/17/17</c:v>
                  </c:pt>
                  <c:pt idx="481">
                    <c:v>9/17/17</c:v>
                  </c:pt>
                  <c:pt idx="482">
                    <c:v>9/17/17</c:v>
                  </c:pt>
                  <c:pt idx="483">
                    <c:v>9/17/17</c:v>
                  </c:pt>
                  <c:pt idx="484">
                    <c:v>9/17/17</c:v>
                  </c:pt>
                  <c:pt idx="485">
                    <c:v>9/17/17</c:v>
                  </c:pt>
                  <c:pt idx="486">
                    <c:v>9/17/17</c:v>
                  </c:pt>
                  <c:pt idx="487">
                    <c:v>9/17/17</c:v>
                  </c:pt>
                  <c:pt idx="488">
                    <c:v>9/17/17</c:v>
                  </c:pt>
                  <c:pt idx="489">
                    <c:v>9/17/17</c:v>
                  </c:pt>
                  <c:pt idx="490">
                    <c:v>9/17/17</c:v>
                  </c:pt>
                  <c:pt idx="491">
                    <c:v>9/17/17</c:v>
                  </c:pt>
                  <c:pt idx="492">
                    <c:v>9/17/17</c:v>
                  </c:pt>
                  <c:pt idx="493">
                    <c:v>9/17/17</c:v>
                  </c:pt>
                  <c:pt idx="494">
                    <c:v>9/17/17</c:v>
                  </c:pt>
                  <c:pt idx="495">
                    <c:v>9/17/17</c:v>
                  </c:pt>
                  <c:pt idx="496">
                    <c:v>9/17/17</c:v>
                  </c:pt>
                  <c:pt idx="497">
                    <c:v>9/17/17</c:v>
                  </c:pt>
                  <c:pt idx="498">
                    <c:v>9/17/17</c:v>
                  </c:pt>
                  <c:pt idx="499">
                    <c:v>9/17/17</c:v>
                  </c:pt>
                  <c:pt idx="500">
                    <c:v>9/17/17</c:v>
                  </c:pt>
                  <c:pt idx="501">
                    <c:v>9/17/17</c:v>
                  </c:pt>
                  <c:pt idx="502">
                    <c:v>9/17/17</c:v>
                  </c:pt>
                  <c:pt idx="503">
                    <c:v>9/17/17</c:v>
                  </c:pt>
                  <c:pt idx="504">
                    <c:v>9/17/17</c:v>
                  </c:pt>
                  <c:pt idx="505">
                    <c:v>9/17/17</c:v>
                  </c:pt>
                  <c:pt idx="506">
                    <c:v>9/17/17</c:v>
                  </c:pt>
                  <c:pt idx="507">
                    <c:v>9/17/17</c:v>
                  </c:pt>
                  <c:pt idx="508">
                    <c:v>9/17/17</c:v>
                  </c:pt>
                  <c:pt idx="509">
                    <c:v>9/17/17</c:v>
                  </c:pt>
                  <c:pt idx="510">
                    <c:v>9/17/17</c:v>
                  </c:pt>
                  <c:pt idx="511">
                    <c:v>9/17/17</c:v>
                  </c:pt>
                  <c:pt idx="512">
                    <c:v>9/17/17</c:v>
                  </c:pt>
                  <c:pt idx="513">
                    <c:v>9/17/17</c:v>
                  </c:pt>
                  <c:pt idx="514">
                    <c:v>9/17/17</c:v>
                  </c:pt>
                  <c:pt idx="515">
                    <c:v>9/17/17</c:v>
                  </c:pt>
                  <c:pt idx="516">
                    <c:v>9/17/17</c:v>
                  </c:pt>
                  <c:pt idx="517">
                    <c:v>9/17/17</c:v>
                  </c:pt>
                  <c:pt idx="518">
                    <c:v>9/17/17</c:v>
                  </c:pt>
                  <c:pt idx="519">
                    <c:v>9/17/17</c:v>
                  </c:pt>
                  <c:pt idx="520">
                    <c:v>9/17/17</c:v>
                  </c:pt>
                  <c:pt idx="521">
                    <c:v>9/17/17</c:v>
                  </c:pt>
                  <c:pt idx="522">
                    <c:v>9/17/17</c:v>
                  </c:pt>
                  <c:pt idx="523">
                    <c:v>9/17/17</c:v>
                  </c:pt>
                  <c:pt idx="524">
                    <c:v>9/17/17</c:v>
                  </c:pt>
                  <c:pt idx="525">
                    <c:v>9/17/17</c:v>
                  </c:pt>
                  <c:pt idx="526">
                    <c:v>9/18/17</c:v>
                  </c:pt>
                  <c:pt idx="527">
                    <c:v>9/18/17</c:v>
                  </c:pt>
                  <c:pt idx="528">
                    <c:v>9/18/17</c:v>
                  </c:pt>
                  <c:pt idx="529">
                    <c:v>9/18/17</c:v>
                  </c:pt>
                  <c:pt idx="530">
                    <c:v>9/18/17</c:v>
                  </c:pt>
                  <c:pt idx="531">
                    <c:v>9/18/17</c:v>
                  </c:pt>
                  <c:pt idx="532">
                    <c:v>9/18/17</c:v>
                  </c:pt>
                  <c:pt idx="533">
                    <c:v>9/18/17</c:v>
                  </c:pt>
                  <c:pt idx="534">
                    <c:v>9/18/17</c:v>
                  </c:pt>
                  <c:pt idx="535">
                    <c:v>9/18/17</c:v>
                  </c:pt>
                  <c:pt idx="536">
                    <c:v>9/18/17</c:v>
                  </c:pt>
                  <c:pt idx="537">
                    <c:v>9/18/17</c:v>
                  </c:pt>
                  <c:pt idx="538">
                    <c:v>9/18/17</c:v>
                  </c:pt>
                  <c:pt idx="539">
                    <c:v>9/18/17</c:v>
                  </c:pt>
                  <c:pt idx="540">
                    <c:v>9/18/17</c:v>
                  </c:pt>
                  <c:pt idx="541">
                    <c:v>9/18/17</c:v>
                  </c:pt>
                  <c:pt idx="542">
                    <c:v>9/18/17</c:v>
                  </c:pt>
                  <c:pt idx="543">
                    <c:v>9/18/17</c:v>
                  </c:pt>
                  <c:pt idx="544">
                    <c:v>9/18/17</c:v>
                  </c:pt>
                  <c:pt idx="545">
                    <c:v>9/18/17</c:v>
                  </c:pt>
                  <c:pt idx="546">
                    <c:v>9/18/17</c:v>
                  </c:pt>
                  <c:pt idx="547">
                    <c:v>9/18/17</c:v>
                  </c:pt>
                  <c:pt idx="548">
                    <c:v>9/18/17</c:v>
                  </c:pt>
                  <c:pt idx="549">
                    <c:v>9/18/17</c:v>
                  </c:pt>
                  <c:pt idx="550">
                    <c:v>9/18/17</c:v>
                  </c:pt>
                  <c:pt idx="551">
                    <c:v>9/18/17</c:v>
                  </c:pt>
                  <c:pt idx="552">
                    <c:v>9/18/17</c:v>
                  </c:pt>
                  <c:pt idx="553">
                    <c:v>9/18/17</c:v>
                  </c:pt>
                  <c:pt idx="554">
                    <c:v>9/18/17</c:v>
                  </c:pt>
                  <c:pt idx="555">
                    <c:v>9/18/17</c:v>
                  </c:pt>
                  <c:pt idx="556">
                    <c:v>9/18/17</c:v>
                  </c:pt>
                  <c:pt idx="557">
                    <c:v>9/18/17</c:v>
                  </c:pt>
                  <c:pt idx="558">
                    <c:v>9/18/17</c:v>
                  </c:pt>
                  <c:pt idx="559">
                    <c:v>9/18/17</c:v>
                  </c:pt>
                  <c:pt idx="560">
                    <c:v>9/18/17</c:v>
                  </c:pt>
                  <c:pt idx="561">
                    <c:v>9/18/17</c:v>
                  </c:pt>
                  <c:pt idx="562">
                    <c:v>9/18/17</c:v>
                  </c:pt>
                  <c:pt idx="563">
                    <c:v>9/18/17</c:v>
                  </c:pt>
                  <c:pt idx="564">
                    <c:v>9/18/17</c:v>
                  </c:pt>
                  <c:pt idx="565">
                    <c:v>9/18/17</c:v>
                  </c:pt>
                  <c:pt idx="566">
                    <c:v>9/18/17</c:v>
                  </c:pt>
                  <c:pt idx="567">
                    <c:v>9/18/17</c:v>
                  </c:pt>
                  <c:pt idx="568">
                    <c:v>9/18/17</c:v>
                  </c:pt>
                  <c:pt idx="569">
                    <c:v>9/18/17</c:v>
                  </c:pt>
                  <c:pt idx="570">
                    <c:v>9/18/17</c:v>
                  </c:pt>
                  <c:pt idx="571">
                    <c:v>9/18/17</c:v>
                  </c:pt>
                  <c:pt idx="572">
                    <c:v>9/18/17</c:v>
                  </c:pt>
                  <c:pt idx="573">
                    <c:v>9/18/17</c:v>
                  </c:pt>
                  <c:pt idx="574">
                    <c:v>9/18/17</c:v>
                  </c:pt>
                  <c:pt idx="575">
                    <c:v>9/18/17</c:v>
                  </c:pt>
                  <c:pt idx="576">
                    <c:v>9/18/17</c:v>
                  </c:pt>
                  <c:pt idx="577">
                    <c:v>9/18/17</c:v>
                  </c:pt>
                  <c:pt idx="578">
                    <c:v>9/18/17</c:v>
                  </c:pt>
                  <c:pt idx="579">
                    <c:v>9/18/17</c:v>
                  </c:pt>
                  <c:pt idx="580">
                    <c:v>9/18/17</c:v>
                  </c:pt>
                  <c:pt idx="581">
                    <c:v>9/18/17</c:v>
                  </c:pt>
                  <c:pt idx="582">
                    <c:v>9/18/17</c:v>
                  </c:pt>
                  <c:pt idx="583">
                    <c:v>9/18/17</c:v>
                  </c:pt>
                  <c:pt idx="584">
                    <c:v>9/18/17</c:v>
                  </c:pt>
                  <c:pt idx="585">
                    <c:v>9/18/17</c:v>
                  </c:pt>
                  <c:pt idx="586">
                    <c:v>9/18/17</c:v>
                  </c:pt>
                  <c:pt idx="587">
                    <c:v>9/18/17</c:v>
                  </c:pt>
                  <c:pt idx="588">
                    <c:v>9/18/17</c:v>
                  </c:pt>
                  <c:pt idx="589">
                    <c:v>9/18/17</c:v>
                  </c:pt>
                  <c:pt idx="590">
                    <c:v>9/18/17</c:v>
                  </c:pt>
                  <c:pt idx="591">
                    <c:v>9/18/17</c:v>
                  </c:pt>
                  <c:pt idx="592">
                    <c:v>9/18/17</c:v>
                  </c:pt>
                  <c:pt idx="593">
                    <c:v>9/18/17</c:v>
                  </c:pt>
                  <c:pt idx="594">
                    <c:v>9/18/17</c:v>
                  </c:pt>
                  <c:pt idx="595">
                    <c:v>9/18/17</c:v>
                  </c:pt>
                  <c:pt idx="596">
                    <c:v>9/18/17</c:v>
                  </c:pt>
                  <c:pt idx="597">
                    <c:v>9/18/17</c:v>
                  </c:pt>
                  <c:pt idx="598">
                    <c:v>9/18/17</c:v>
                  </c:pt>
                  <c:pt idx="599">
                    <c:v>9/18/17</c:v>
                  </c:pt>
                  <c:pt idx="600">
                    <c:v>9/18/17</c:v>
                  </c:pt>
                  <c:pt idx="601">
                    <c:v>9/18/17</c:v>
                  </c:pt>
                  <c:pt idx="602">
                    <c:v>9/18/17</c:v>
                  </c:pt>
                  <c:pt idx="603">
                    <c:v>9/18/17</c:v>
                  </c:pt>
                  <c:pt idx="604">
                    <c:v>9/18/17</c:v>
                  </c:pt>
                  <c:pt idx="605">
                    <c:v>9/18/17</c:v>
                  </c:pt>
                  <c:pt idx="606">
                    <c:v>9/18/17</c:v>
                  </c:pt>
                  <c:pt idx="607">
                    <c:v>9/18/17</c:v>
                  </c:pt>
                  <c:pt idx="608">
                    <c:v>9/18/17</c:v>
                  </c:pt>
                  <c:pt idx="609">
                    <c:v>9/18/17</c:v>
                  </c:pt>
                  <c:pt idx="610">
                    <c:v>9/18/17</c:v>
                  </c:pt>
                  <c:pt idx="611">
                    <c:v>9/18/17</c:v>
                  </c:pt>
                  <c:pt idx="612">
                    <c:v>9/18/17</c:v>
                  </c:pt>
                  <c:pt idx="613">
                    <c:v>9/18/17</c:v>
                  </c:pt>
                  <c:pt idx="614">
                    <c:v>9/18/17</c:v>
                  </c:pt>
                  <c:pt idx="615">
                    <c:v>9/18/17</c:v>
                  </c:pt>
                  <c:pt idx="616">
                    <c:v>9/18/17</c:v>
                  </c:pt>
                  <c:pt idx="617">
                    <c:v>9/18/17</c:v>
                  </c:pt>
                  <c:pt idx="618">
                    <c:v>9/18/17</c:v>
                  </c:pt>
                  <c:pt idx="619">
                    <c:v>9/18/17</c:v>
                  </c:pt>
                  <c:pt idx="620">
                    <c:v>9/18/17</c:v>
                  </c:pt>
                  <c:pt idx="621">
                    <c:v>9/18/17</c:v>
                  </c:pt>
                  <c:pt idx="622">
                    <c:v>9/19/17</c:v>
                  </c:pt>
                  <c:pt idx="623">
                    <c:v>9/19/17</c:v>
                  </c:pt>
                  <c:pt idx="624">
                    <c:v>9/19/17</c:v>
                  </c:pt>
                  <c:pt idx="625">
                    <c:v>9/19/17</c:v>
                  </c:pt>
                  <c:pt idx="626">
                    <c:v>9/19/17</c:v>
                  </c:pt>
                  <c:pt idx="627">
                    <c:v>9/19/17</c:v>
                  </c:pt>
                  <c:pt idx="628">
                    <c:v>9/19/17</c:v>
                  </c:pt>
                  <c:pt idx="629">
                    <c:v>9/19/17</c:v>
                  </c:pt>
                  <c:pt idx="630">
                    <c:v>9/19/17</c:v>
                  </c:pt>
                  <c:pt idx="631">
                    <c:v>9/19/17</c:v>
                  </c:pt>
                  <c:pt idx="632">
                    <c:v>9/19/17</c:v>
                  </c:pt>
                  <c:pt idx="633">
                    <c:v>9/19/17</c:v>
                  </c:pt>
                  <c:pt idx="634">
                    <c:v>9/19/17</c:v>
                  </c:pt>
                  <c:pt idx="635">
                    <c:v>9/19/17</c:v>
                  </c:pt>
                  <c:pt idx="636">
                    <c:v>9/19/17</c:v>
                  </c:pt>
                  <c:pt idx="637">
                    <c:v>9/19/17</c:v>
                  </c:pt>
                  <c:pt idx="638">
                    <c:v>9/19/17</c:v>
                  </c:pt>
                  <c:pt idx="639">
                    <c:v>9/19/17</c:v>
                  </c:pt>
                  <c:pt idx="640">
                    <c:v>9/19/17</c:v>
                  </c:pt>
                  <c:pt idx="641">
                    <c:v>9/19/17</c:v>
                  </c:pt>
                  <c:pt idx="642">
                    <c:v>9/19/17</c:v>
                  </c:pt>
                  <c:pt idx="643">
                    <c:v>9/19/17</c:v>
                  </c:pt>
                  <c:pt idx="644">
                    <c:v>9/19/17</c:v>
                  </c:pt>
                  <c:pt idx="645">
                    <c:v>9/19/17</c:v>
                  </c:pt>
                  <c:pt idx="646">
                    <c:v>9/19/17</c:v>
                  </c:pt>
                  <c:pt idx="647">
                    <c:v>9/19/17</c:v>
                  </c:pt>
                  <c:pt idx="648">
                    <c:v>9/19/17</c:v>
                  </c:pt>
                  <c:pt idx="649">
                    <c:v>9/19/17</c:v>
                  </c:pt>
                  <c:pt idx="650">
                    <c:v>9/19/17</c:v>
                  </c:pt>
                  <c:pt idx="651">
                    <c:v>9/19/17</c:v>
                  </c:pt>
                  <c:pt idx="652">
                    <c:v>9/19/17</c:v>
                  </c:pt>
                  <c:pt idx="653">
                    <c:v>9/19/17</c:v>
                  </c:pt>
                  <c:pt idx="654">
                    <c:v>9/19/17</c:v>
                  </c:pt>
                  <c:pt idx="655">
                    <c:v>9/19/17</c:v>
                  </c:pt>
                  <c:pt idx="656">
                    <c:v>9/19/17</c:v>
                  </c:pt>
                  <c:pt idx="657">
                    <c:v>9/19/17</c:v>
                  </c:pt>
                  <c:pt idx="658">
                    <c:v>9/19/17</c:v>
                  </c:pt>
                  <c:pt idx="659">
                    <c:v>9/19/17</c:v>
                  </c:pt>
                  <c:pt idx="660">
                    <c:v>9/19/17</c:v>
                  </c:pt>
                  <c:pt idx="661">
                    <c:v>9/19/17</c:v>
                  </c:pt>
                  <c:pt idx="662">
                    <c:v>9/19/17</c:v>
                  </c:pt>
                  <c:pt idx="663">
                    <c:v>9/19/17</c:v>
                  </c:pt>
                  <c:pt idx="664">
                    <c:v>9/19/17</c:v>
                  </c:pt>
                  <c:pt idx="665">
                    <c:v>9/19/17</c:v>
                  </c:pt>
                  <c:pt idx="666">
                    <c:v>9/19/17</c:v>
                  </c:pt>
                  <c:pt idx="667">
                    <c:v>9/19/17</c:v>
                  </c:pt>
                  <c:pt idx="668">
                    <c:v>9/19/17</c:v>
                  </c:pt>
                  <c:pt idx="669">
                    <c:v>9/19/17</c:v>
                  </c:pt>
                  <c:pt idx="670">
                    <c:v>9/19/17</c:v>
                  </c:pt>
                  <c:pt idx="671">
                    <c:v>9/19/17</c:v>
                  </c:pt>
                  <c:pt idx="672">
                    <c:v>9/19/17</c:v>
                  </c:pt>
                  <c:pt idx="673">
                    <c:v>9/19/17</c:v>
                  </c:pt>
                  <c:pt idx="674">
                    <c:v>9/19/17</c:v>
                  </c:pt>
                  <c:pt idx="675">
                    <c:v>9/19/17</c:v>
                  </c:pt>
                  <c:pt idx="676">
                    <c:v>9/19/17</c:v>
                  </c:pt>
                  <c:pt idx="677">
                    <c:v>9/19/17</c:v>
                  </c:pt>
                  <c:pt idx="678">
                    <c:v>9/19/17</c:v>
                  </c:pt>
                  <c:pt idx="679">
                    <c:v>9/19/17</c:v>
                  </c:pt>
                  <c:pt idx="680">
                    <c:v>9/19/17</c:v>
                  </c:pt>
                  <c:pt idx="681">
                    <c:v>9/19/17</c:v>
                  </c:pt>
                  <c:pt idx="682">
                    <c:v>9/19/17</c:v>
                  </c:pt>
                  <c:pt idx="683">
                    <c:v>9/19/17</c:v>
                  </c:pt>
                  <c:pt idx="684">
                    <c:v>9/19/17</c:v>
                  </c:pt>
                  <c:pt idx="685">
                    <c:v>9/19/17</c:v>
                  </c:pt>
                  <c:pt idx="686">
                    <c:v>9/19/17</c:v>
                  </c:pt>
                  <c:pt idx="687">
                    <c:v>9/19/17</c:v>
                  </c:pt>
                  <c:pt idx="688">
                    <c:v>9/19/17</c:v>
                  </c:pt>
                  <c:pt idx="689">
                    <c:v>9/19/17</c:v>
                  </c:pt>
                  <c:pt idx="690">
                    <c:v>9/19/17</c:v>
                  </c:pt>
                  <c:pt idx="691">
                    <c:v>9/19/17</c:v>
                  </c:pt>
                  <c:pt idx="692">
                    <c:v>9/19/17</c:v>
                  </c:pt>
                  <c:pt idx="693">
                    <c:v>9/19/17</c:v>
                  </c:pt>
                  <c:pt idx="694">
                    <c:v>9/19/17</c:v>
                  </c:pt>
                  <c:pt idx="695">
                    <c:v>9/19/17</c:v>
                  </c:pt>
                  <c:pt idx="696">
                    <c:v>9/19/17</c:v>
                  </c:pt>
                  <c:pt idx="697">
                    <c:v>9/19/17</c:v>
                  </c:pt>
                  <c:pt idx="698">
                    <c:v>9/19/17</c:v>
                  </c:pt>
                  <c:pt idx="699">
                    <c:v>9/19/17</c:v>
                  </c:pt>
                  <c:pt idx="700">
                    <c:v>9/19/17</c:v>
                  </c:pt>
                  <c:pt idx="701">
                    <c:v>9/19/17</c:v>
                  </c:pt>
                  <c:pt idx="702">
                    <c:v>9/19/17</c:v>
                  </c:pt>
                  <c:pt idx="703">
                    <c:v>9/19/17</c:v>
                  </c:pt>
                  <c:pt idx="704">
                    <c:v>9/19/17</c:v>
                  </c:pt>
                  <c:pt idx="705">
                    <c:v>9/19/17</c:v>
                  </c:pt>
                  <c:pt idx="706">
                    <c:v>9/19/17</c:v>
                  </c:pt>
                  <c:pt idx="707">
                    <c:v>9/19/17</c:v>
                  </c:pt>
                  <c:pt idx="708">
                    <c:v>9/19/17</c:v>
                  </c:pt>
                  <c:pt idx="709">
                    <c:v>9/19/17</c:v>
                  </c:pt>
                  <c:pt idx="710">
                    <c:v>9/19/17</c:v>
                  </c:pt>
                  <c:pt idx="711">
                    <c:v>9/19/17</c:v>
                  </c:pt>
                  <c:pt idx="712">
                    <c:v>9/19/17</c:v>
                  </c:pt>
                  <c:pt idx="713">
                    <c:v>9/19/17</c:v>
                  </c:pt>
                  <c:pt idx="714">
                    <c:v>9/19/17</c:v>
                  </c:pt>
                  <c:pt idx="715">
                    <c:v>9/19/17</c:v>
                  </c:pt>
                  <c:pt idx="716">
                    <c:v>9/19/17</c:v>
                  </c:pt>
                  <c:pt idx="717">
                    <c:v>9/19/17</c:v>
                  </c:pt>
                  <c:pt idx="718">
                    <c:v>9/20/17</c:v>
                  </c:pt>
                  <c:pt idx="719">
                    <c:v>9/20/17</c:v>
                  </c:pt>
                  <c:pt idx="720">
                    <c:v>9/20/17</c:v>
                  </c:pt>
                  <c:pt idx="721">
                    <c:v>9/20/17</c:v>
                  </c:pt>
                  <c:pt idx="722">
                    <c:v>9/20/17</c:v>
                  </c:pt>
                  <c:pt idx="723">
                    <c:v>9/20/17</c:v>
                  </c:pt>
                  <c:pt idx="724">
                    <c:v>9/20/17</c:v>
                  </c:pt>
                  <c:pt idx="725">
                    <c:v>9/20/17</c:v>
                  </c:pt>
                  <c:pt idx="726">
                    <c:v>9/20/17</c:v>
                  </c:pt>
                  <c:pt idx="727">
                    <c:v>9/20/17</c:v>
                  </c:pt>
                  <c:pt idx="728">
                    <c:v>9/20/17</c:v>
                  </c:pt>
                  <c:pt idx="729">
                    <c:v>9/20/17</c:v>
                  </c:pt>
                  <c:pt idx="730">
                    <c:v>9/20/17</c:v>
                  </c:pt>
                  <c:pt idx="731">
                    <c:v>9/20/17</c:v>
                  </c:pt>
                  <c:pt idx="732">
                    <c:v>9/20/17</c:v>
                  </c:pt>
                  <c:pt idx="733">
                    <c:v>9/20/17</c:v>
                  </c:pt>
                  <c:pt idx="734">
                    <c:v>9/20/17</c:v>
                  </c:pt>
                  <c:pt idx="735">
                    <c:v>9/20/17</c:v>
                  </c:pt>
                  <c:pt idx="736">
                    <c:v>9/20/17</c:v>
                  </c:pt>
                  <c:pt idx="737">
                    <c:v>9/20/17</c:v>
                  </c:pt>
                  <c:pt idx="738">
                    <c:v>9/20/17</c:v>
                  </c:pt>
                  <c:pt idx="739">
                    <c:v>9/20/17</c:v>
                  </c:pt>
                  <c:pt idx="740">
                    <c:v>9/20/17</c:v>
                  </c:pt>
                  <c:pt idx="741">
                    <c:v>9/20/17</c:v>
                  </c:pt>
                  <c:pt idx="742">
                    <c:v>9/20/17</c:v>
                  </c:pt>
                  <c:pt idx="743">
                    <c:v>9/20/17</c:v>
                  </c:pt>
                  <c:pt idx="744">
                    <c:v>9/20/17</c:v>
                  </c:pt>
                  <c:pt idx="745">
                    <c:v>9/20/17</c:v>
                  </c:pt>
                  <c:pt idx="746">
                    <c:v>9/20/17</c:v>
                  </c:pt>
                  <c:pt idx="747">
                    <c:v>9/20/17</c:v>
                  </c:pt>
                  <c:pt idx="748">
                    <c:v>9/20/17</c:v>
                  </c:pt>
                  <c:pt idx="749">
                    <c:v>9/20/17</c:v>
                  </c:pt>
                  <c:pt idx="750">
                    <c:v>9/20/17</c:v>
                  </c:pt>
                  <c:pt idx="751">
                    <c:v>9/20/17</c:v>
                  </c:pt>
                  <c:pt idx="752">
                    <c:v>9/20/17</c:v>
                  </c:pt>
                  <c:pt idx="753">
                    <c:v>9/20/17</c:v>
                  </c:pt>
                  <c:pt idx="754">
                    <c:v>9/20/17</c:v>
                  </c:pt>
                  <c:pt idx="755">
                    <c:v>9/20/17</c:v>
                  </c:pt>
                  <c:pt idx="756">
                    <c:v>9/20/17</c:v>
                  </c:pt>
                  <c:pt idx="757">
                    <c:v>9/20/17</c:v>
                  </c:pt>
                  <c:pt idx="758">
                    <c:v>9/20/17</c:v>
                  </c:pt>
                  <c:pt idx="759">
                    <c:v>9/20/17</c:v>
                  </c:pt>
                  <c:pt idx="760">
                    <c:v>9/20/17</c:v>
                  </c:pt>
                  <c:pt idx="761">
                    <c:v>9/20/17</c:v>
                  </c:pt>
                  <c:pt idx="762">
                    <c:v>9/20/17</c:v>
                  </c:pt>
                  <c:pt idx="763">
                    <c:v>9/20/17</c:v>
                  </c:pt>
                  <c:pt idx="764">
                    <c:v>9/20/17</c:v>
                  </c:pt>
                  <c:pt idx="765">
                    <c:v>9/20/17</c:v>
                  </c:pt>
                  <c:pt idx="766">
                    <c:v>9/20/17</c:v>
                  </c:pt>
                  <c:pt idx="767">
                    <c:v>9/20/17</c:v>
                  </c:pt>
                  <c:pt idx="768">
                    <c:v>9/20/17</c:v>
                  </c:pt>
                  <c:pt idx="769">
                    <c:v>9/20/17</c:v>
                  </c:pt>
                  <c:pt idx="770">
                    <c:v>9/20/17</c:v>
                  </c:pt>
                  <c:pt idx="771">
                    <c:v>9/20/17</c:v>
                  </c:pt>
                  <c:pt idx="772">
                    <c:v>9/20/17</c:v>
                  </c:pt>
                  <c:pt idx="773">
                    <c:v>9/20/17</c:v>
                  </c:pt>
                  <c:pt idx="774">
                    <c:v>9/20/17</c:v>
                  </c:pt>
                  <c:pt idx="775">
                    <c:v>9/20/17</c:v>
                  </c:pt>
                  <c:pt idx="776">
                    <c:v>9/20/17</c:v>
                  </c:pt>
                  <c:pt idx="777">
                    <c:v>9/20/17</c:v>
                  </c:pt>
                  <c:pt idx="778">
                    <c:v>9/20/17</c:v>
                  </c:pt>
                  <c:pt idx="779">
                    <c:v>9/20/17</c:v>
                  </c:pt>
                  <c:pt idx="780">
                    <c:v>9/20/17</c:v>
                  </c:pt>
                  <c:pt idx="781">
                    <c:v>9/20/17</c:v>
                  </c:pt>
                  <c:pt idx="782">
                    <c:v>9/20/17</c:v>
                  </c:pt>
                  <c:pt idx="783">
                    <c:v>9/20/17</c:v>
                  </c:pt>
                  <c:pt idx="784">
                    <c:v>9/20/17</c:v>
                  </c:pt>
                  <c:pt idx="785">
                    <c:v>9/20/17</c:v>
                  </c:pt>
                  <c:pt idx="786">
                    <c:v>9/20/17</c:v>
                  </c:pt>
                  <c:pt idx="787">
                    <c:v>9/20/17</c:v>
                  </c:pt>
                  <c:pt idx="788">
                    <c:v>9/20/17</c:v>
                  </c:pt>
                  <c:pt idx="789">
                    <c:v>9/20/17</c:v>
                  </c:pt>
                  <c:pt idx="790">
                    <c:v>9/20/17</c:v>
                  </c:pt>
                  <c:pt idx="791">
                    <c:v>9/20/17</c:v>
                  </c:pt>
                  <c:pt idx="792">
                    <c:v>9/20/17</c:v>
                  </c:pt>
                  <c:pt idx="793">
                    <c:v>9/20/17</c:v>
                  </c:pt>
                  <c:pt idx="794">
                    <c:v>9/20/17</c:v>
                  </c:pt>
                  <c:pt idx="795">
                    <c:v>9/20/17</c:v>
                  </c:pt>
                  <c:pt idx="796">
                    <c:v>9/20/17</c:v>
                  </c:pt>
                  <c:pt idx="797">
                    <c:v>9/20/17</c:v>
                  </c:pt>
                  <c:pt idx="798">
                    <c:v>9/20/17</c:v>
                  </c:pt>
                  <c:pt idx="799">
                    <c:v>9/20/17</c:v>
                  </c:pt>
                  <c:pt idx="800">
                    <c:v>9/20/17</c:v>
                  </c:pt>
                  <c:pt idx="801">
                    <c:v>9/20/17</c:v>
                  </c:pt>
                  <c:pt idx="802">
                    <c:v>9/20/17</c:v>
                  </c:pt>
                  <c:pt idx="803">
                    <c:v>9/20/17</c:v>
                  </c:pt>
                  <c:pt idx="804">
                    <c:v>9/20/17</c:v>
                  </c:pt>
                  <c:pt idx="805">
                    <c:v>9/20/17</c:v>
                  </c:pt>
                  <c:pt idx="806">
                    <c:v>9/20/17</c:v>
                  </c:pt>
                  <c:pt idx="807">
                    <c:v>9/20/17</c:v>
                  </c:pt>
                  <c:pt idx="808">
                    <c:v>9/20/17</c:v>
                  </c:pt>
                  <c:pt idx="809">
                    <c:v>9/20/17</c:v>
                  </c:pt>
                  <c:pt idx="810">
                    <c:v>9/20/17</c:v>
                  </c:pt>
                  <c:pt idx="811">
                    <c:v>9/20/17</c:v>
                  </c:pt>
                  <c:pt idx="812">
                    <c:v>9/20/17</c:v>
                  </c:pt>
                  <c:pt idx="813">
                    <c:v>9/20/17</c:v>
                  </c:pt>
                  <c:pt idx="814">
                    <c:v>9/21/17</c:v>
                  </c:pt>
                  <c:pt idx="815">
                    <c:v>9/21/17</c:v>
                  </c:pt>
                  <c:pt idx="816">
                    <c:v>9/21/17</c:v>
                  </c:pt>
                  <c:pt idx="817">
                    <c:v>9/21/17</c:v>
                  </c:pt>
                  <c:pt idx="818">
                    <c:v>9/21/17</c:v>
                  </c:pt>
                  <c:pt idx="819">
                    <c:v>9/21/17</c:v>
                  </c:pt>
                  <c:pt idx="820">
                    <c:v>9/21/17</c:v>
                  </c:pt>
                  <c:pt idx="821">
                    <c:v>9/21/17</c:v>
                  </c:pt>
                  <c:pt idx="822">
                    <c:v>9/21/17</c:v>
                  </c:pt>
                  <c:pt idx="823">
                    <c:v>9/21/17</c:v>
                  </c:pt>
                  <c:pt idx="824">
                    <c:v>9/21/17</c:v>
                  </c:pt>
                  <c:pt idx="825">
                    <c:v>9/21/17</c:v>
                  </c:pt>
                  <c:pt idx="826">
                    <c:v>9/21/17</c:v>
                  </c:pt>
                  <c:pt idx="827">
                    <c:v>9/21/17</c:v>
                  </c:pt>
                  <c:pt idx="828">
                    <c:v>9/21/17</c:v>
                  </c:pt>
                  <c:pt idx="829">
                    <c:v>9/21/17</c:v>
                  </c:pt>
                  <c:pt idx="830">
                    <c:v>9/21/17</c:v>
                  </c:pt>
                  <c:pt idx="831">
                    <c:v>9/21/17</c:v>
                  </c:pt>
                  <c:pt idx="832">
                    <c:v>9/21/17</c:v>
                  </c:pt>
                  <c:pt idx="833">
                    <c:v>9/21/17</c:v>
                  </c:pt>
                  <c:pt idx="834">
                    <c:v>9/21/17</c:v>
                  </c:pt>
                  <c:pt idx="835">
                    <c:v>9/21/17</c:v>
                  </c:pt>
                  <c:pt idx="836">
                    <c:v>9/21/17</c:v>
                  </c:pt>
                  <c:pt idx="837">
                    <c:v>9/21/17</c:v>
                  </c:pt>
                  <c:pt idx="838">
                    <c:v>9/21/17</c:v>
                  </c:pt>
                  <c:pt idx="839">
                    <c:v>9/21/17</c:v>
                  </c:pt>
                  <c:pt idx="840">
                    <c:v>9/21/17</c:v>
                  </c:pt>
                  <c:pt idx="841">
                    <c:v>9/21/17</c:v>
                  </c:pt>
                  <c:pt idx="842">
                    <c:v>9/21/17</c:v>
                  </c:pt>
                  <c:pt idx="843">
                    <c:v>9/21/17</c:v>
                  </c:pt>
                  <c:pt idx="844">
                    <c:v>9/21/17</c:v>
                  </c:pt>
                  <c:pt idx="845">
                    <c:v>9/21/17</c:v>
                  </c:pt>
                  <c:pt idx="846">
                    <c:v>9/21/17</c:v>
                  </c:pt>
                  <c:pt idx="847">
                    <c:v>9/21/17</c:v>
                  </c:pt>
                  <c:pt idx="848">
                    <c:v>9/21/17</c:v>
                  </c:pt>
                  <c:pt idx="849">
                    <c:v>9/21/17</c:v>
                  </c:pt>
                  <c:pt idx="850">
                    <c:v>9/21/17</c:v>
                  </c:pt>
                  <c:pt idx="851">
                    <c:v>9/21/17</c:v>
                  </c:pt>
                  <c:pt idx="852">
                    <c:v>9/21/17</c:v>
                  </c:pt>
                  <c:pt idx="853">
                    <c:v>9/21/17</c:v>
                  </c:pt>
                  <c:pt idx="854">
                    <c:v>9/21/17</c:v>
                  </c:pt>
                  <c:pt idx="855">
                    <c:v>9/21/17</c:v>
                  </c:pt>
                  <c:pt idx="856">
                    <c:v>9/21/17</c:v>
                  </c:pt>
                  <c:pt idx="857">
                    <c:v>9/21/17</c:v>
                  </c:pt>
                  <c:pt idx="858">
                    <c:v>9/21/17</c:v>
                  </c:pt>
                  <c:pt idx="859">
                    <c:v>9/21/17</c:v>
                  </c:pt>
                  <c:pt idx="860">
                    <c:v>9/21/17</c:v>
                  </c:pt>
                  <c:pt idx="861">
                    <c:v>9/21/17</c:v>
                  </c:pt>
                  <c:pt idx="862">
                    <c:v>9/21/17</c:v>
                  </c:pt>
                  <c:pt idx="863">
                    <c:v>9/21/17</c:v>
                  </c:pt>
                  <c:pt idx="864">
                    <c:v>9/21/17</c:v>
                  </c:pt>
                  <c:pt idx="865">
                    <c:v>9/21/17</c:v>
                  </c:pt>
                  <c:pt idx="866">
                    <c:v>9/21/17</c:v>
                  </c:pt>
                  <c:pt idx="867">
                    <c:v>9/21/17</c:v>
                  </c:pt>
                  <c:pt idx="868">
                    <c:v>9/21/17</c:v>
                  </c:pt>
                  <c:pt idx="869">
                    <c:v>9/21/17</c:v>
                  </c:pt>
                  <c:pt idx="870">
                    <c:v>9/21/17</c:v>
                  </c:pt>
                  <c:pt idx="871">
                    <c:v>9/21/17</c:v>
                  </c:pt>
                  <c:pt idx="872">
                    <c:v>9/21/17</c:v>
                  </c:pt>
                  <c:pt idx="873">
                    <c:v>9/21/17</c:v>
                  </c:pt>
                  <c:pt idx="874">
                    <c:v>9/21/17</c:v>
                  </c:pt>
                  <c:pt idx="875">
                    <c:v>9/21/17</c:v>
                  </c:pt>
                  <c:pt idx="876">
                    <c:v>9/21/17</c:v>
                  </c:pt>
                  <c:pt idx="877">
                    <c:v>9/21/17</c:v>
                  </c:pt>
                  <c:pt idx="878">
                    <c:v>9/21/17</c:v>
                  </c:pt>
                  <c:pt idx="879">
                    <c:v>9/21/17</c:v>
                  </c:pt>
                  <c:pt idx="880">
                    <c:v>9/21/17</c:v>
                  </c:pt>
                  <c:pt idx="881">
                    <c:v>9/21/17</c:v>
                  </c:pt>
                  <c:pt idx="882">
                    <c:v>9/21/17</c:v>
                  </c:pt>
                  <c:pt idx="883">
                    <c:v>9/21/17</c:v>
                  </c:pt>
                  <c:pt idx="884">
                    <c:v>9/21/17</c:v>
                  </c:pt>
                  <c:pt idx="885">
                    <c:v>9/21/17</c:v>
                  </c:pt>
                  <c:pt idx="886">
                    <c:v>9/21/17</c:v>
                  </c:pt>
                  <c:pt idx="887">
                    <c:v>9/21/17</c:v>
                  </c:pt>
                  <c:pt idx="888">
                    <c:v>9/21/17</c:v>
                  </c:pt>
                  <c:pt idx="889">
                    <c:v>9/21/17</c:v>
                  </c:pt>
                  <c:pt idx="890">
                    <c:v>9/21/17</c:v>
                  </c:pt>
                  <c:pt idx="891">
                    <c:v>9/21/17</c:v>
                  </c:pt>
                  <c:pt idx="892">
                    <c:v>9/21/17</c:v>
                  </c:pt>
                  <c:pt idx="893">
                    <c:v>9/21/17</c:v>
                  </c:pt>
                  <c:pt idx="894">
                    <c:v>9/21/17</c:v>
                  </c:pt>
                  <c:pt idx="895">
                    <c:v>9/21/17</c:v>
                  </c:pt>
                  <c:pt idx="896">
                    <c:v>9/21/17</c:v>
                  </c:pt>
                  <c:pt idx="897">
                    <c:v>9/21/17</c:v>
                  </c:pt>
                  <c:pt idx="898">
                    <c:v>9/21/17</c:v>
                  </c:pt>
                  <c:pt idx="899">
                    <c:v>9/21/17</c:v>
                  </c:pt>
                  <c:pt idx="900">
                    <c:v>9/21/17</c:v>
                  </c:pt>
                  <c:pt idx="901">
                    <c:v>9/21/17</c:v>
                  </c:pt>
                  <c:pt idx="902">
                    <c:v>9/21/17</c:v>
                  </c:pt>
                  <c:pt idx="903">
                    <c:v>9/21/17</c:v>
                  </c:pt>
                  <c:pt idx="904">
                    <c:v>9/21/17</c:v>
                  </c:pt>
                  <c:pt idx="905">
                    <c:v>9/21/17</c:v>
                  </c:pt>
                  <c:pt idx="906">
                    <c:v>9/21/17</c:v>
                  </c:pt>
                  <c:pt idx="907">
                    <c:v>9/21/17</c:v>
                  </c:pt>
                  <c:pt idx="908">
                    <c:v>9/21/17</c:v>
                  </c:pt>
                  <c:pt idx="909">
                    <c:v>9/21/17</c:v>
                  </c:pt>
                  <c:pt idx="910">
                    <c:v>9/22/17</c:v>
                  </c:pt>
                  <c:pt idx="911">
                    <c:v>9/22/17</c:v>
                  </c:pt>
                  <c:pt idx="912">
                    <c:v>9/22/17</c:v>
                  </c:pt>
                  <c:pt idx="913">
                    <c:v>9/22/17</c:v>
                  </c:pt>
                  <c:pt idx="914">
                    <c:v>9/22/17</c:v>
                  </c:pt>
                  <c:pt idx="915">
                    <c:v>9/22/17</c:v>
                  </c:pt>
                  <c:pt idx="916">
                    <c:v>9/22/17</c:v>
                  </c:pt>
                  <c:pt idx="917">
                    <c:v>9/22/17</c:v>
                  </c:pt>
                  <c:pt idx="918">
                    <c:v>9/22/17</c:v>
                  </c:pt>
                  <c:pt idx="919">
                    <c:v>9/22/17</c:v>
                  </c:pt>
                  <c:pt idx="920">
                    <c:v>9/22/17</c:v>
                  </c:pt>
                  <c:pt idx="921">
                    <c:v>9/22/17</c:v>
                  </c:pt>
                  <c:pt idx="922">
                    <c:v>9/22/17</c:v>
                  </c:pt>
                  <c:pt idx="923">
                    <c:v>9/22/17</c:v>
                  </c:pt>
                  <c:pt idx="924">
                    <c:v>9/22/17</c:v>
                  </c:pt>
                  <c:pt idx="925">
                    <c:v>9/22/17</c:v>
                  </c:pt>
                  <c:pt idx="926">
                    <c:v>9/22/17</c:v>
                  </c:pt>
                  <c:pt idx="927">
                    <c:v>9/22/17</c:v>
                  </c:pt>
                  <c:pt idx="928">
                    <c:v>9/22/17</c:v>
                  </c:pt>
                  <c:pt idx="929">
                    <c:v>9/22/17</c:v>
                  </c:pt>
                  <c:pt idx="930">
                    <c:v>9/22/17</c:v>
                  </c:pt>
                  <c:pt idx="931">
                    <c:v>9/22/17</c:v>
                  </c:pt>
                  <c:pt idx="932">
                    <c:v>9/22/17</c:v>
                  </c:pt>
                  <c:pt idx="933">
                    <c:v>9/22/17</c:v>
                  </c:pt>
                  <c:pt idx="934">
                    <c:v>9/22/17</c:v>
                  </c:pt>
                  <c:pt idx="935">
                    <c:v>9/22/17</c:v>
                  </c:pt>
                  <c:pt idx="936">
                    <c:v>9/22/17</c:v>
                  </c:pt>
                  <c:pt idx="937">
                    <c:v>9/22/17</c:v>
                  </c:pt>
                  <c:pt idx="938">
                    <c:v>9/22/17</c:v>
                  </c:pt>
                  <c:pt idx="939">
                    <c:v>9/22/17</c:v>
                  </c:pt>
                  <c:pt idx="940">
                    <c:v>9/22/17</c:v>
                  </c:pt>
                  <c:pt idx="941">
                    <c:v>9/22/17</c:v>
                  </c:pt>
                  <c:pt idx="942">
                    <c:v>9/22/17</c:v>
                  </c:pt>
                  <c:pt idx="943">
                    <c:v>9/22/17</c:v>
                  </c:pt>
                  <c:pt idx="944">
                    <c:v>9/22/17</c:v>
                  </c:pt>
                  <c:pt idx="945">
                    <c:v>9/22/17</c:v>
                  </c:pt>
                  <c:pt idx="946">
                    <c:v>9/22/17</c:v>
                  </c:pt>
                  <c:pt idx="947">
                    <c:v>9/22/17</c:v>
                  </c:pt>
                  <c:pt idx="948">
                    <c:v>9/22/17</c:v>
                  </c:pt>
                  <c:pt idx="949">
                    <c:v>9/22/17</c:v>
                  </c:pt>
                  <c:pt idx="950">
                    <c:v>9/22/17</c:v>
                  </c:pt>
                  <c:pt idx="951">
                    <c:v>9/22/17</c:v>
                  </c:pt>
                  <c:pt idx="952">
                    <c:v>9/22/17</c:v>
                  </c:pt>
                  <c:pt idx="953">
                    <c:v>9/22/17</c:v>
                  </c:pt>
                  <c:pt idx="954">
                    <c:v>9/22/17</c:v>
                  </c:pt>
                  <c:pt idx="955">
                    <c:v>9/22/17</c:v>
                  </c:pt>
                  <c:pt idx="956">
                    <c:v>9/22/17</c:v>
                  </c:pt>
                  <c:pt idx="957">
                    <c:v>9/22/17</c:v>
                  </c:pt>
                  <c:pt idx="958">
                    <c:v>9/22/17</c:v>
                  </c:pt>
                  <c:pt idx="959">
                    <c:v>9/22/17</c:v>
                  </c:pt>
                  <c:pt idx="960">
                    <c:v>9/22/17</c:v>
                  </c:pt>
                  <c:pt idx="961">
                    <c:v>9/22/17</c:v>
                  </c:pt>
                  <c:pt idx="962">
                    <c:v>9/22/17</c:v>
                  </c:pt>
                  <c:pt idx="963">
                    <c:v>9/22/17</c:v>
                  </c:pt>
                  <c:pt idx="964">
                    <c:v>9/22/17</c:v>
                  </c:pt>
                  <c:pt idx="965">
                    <c:v>9/22/17</c:v>
                  </c:pt>
                  <c:pt idx="966">
                    <c:v>9/22/17</c:v>
                  </c:pt>
                  <c:pt idx="967">
                    <c:v>9/22/17</c:v>
                  </c:pt>
                  <c:pt idx="968">
                    <c:v>9/22/17</c:v>
                  </c:pt>
                  <c:pt idx="969">
                    <c:v>9/22/17</c:v>
                  </c:pt>
                  <c:pt idx="970">
                    <c:v>9/22/17</c:v>
                  </c:pt>
                  <c:pt idx="971">
                    <c:v>9/22/17</c:v>
                  </c:pt>
                  <c:pt idx="972">
                    <c:v>9/22/17</c:v>
                  </c:pt>
                  <c:pt idx="973">
                    <c:v>9/22/17</c:v>
                  </c:pt>
                  <c:pt idx="974">
                    <c:v>9/22/17</c:v>
                  </c:pt>
                  <c:pt idx="975">
                    <c:v>9/22/17</c:v>
                  </c:pt>
                  <c:pt idx="976">
                    <c:v>9/22/17</c:v>
                  </c:pt>
                  <c:pt idx="977">
                    <c:v>9/22/17</c:v>
                  </c:pt>
                  <c:pt idx="978">
                    <c:v>9/22/17</c:v>
                  </c:pt>
                  <c:pt idx="979">
                    <c:v>9/22/17</c:v>
                  </c:pt>
                  <c:pt idx="980">
                    <c:v>9/22/17</c:v>
                  </c:pt>
                  <c:pt idx="981">
                    <c:v>9/22/17</c:v>
                  </c:pt>
                  <c:pt idx="982">
                    <c:v>9/22/17</c:v>
                  </c:pt>
                  <c:pt idx="983">
                    <c:v>9/22/17</c:v>
                  </c:pt>
                  <c:pt idx="984">
                    <c:v>9/22/17</c:v>
                  </c:pt>
                  <c:pt idx="985">
                    <c:v>9/22/17</c:v>
                  </c:pt>
                  <c:pt idx="986">
                    <c:v>9/22/17</c:v>
                  </c:pt>
                  <c:pt idx="987">
                    <c:v>9/22/17</c:v>
                  </c:pt>
                  <c:pt idx="988">
                    <c:v>9/22/17</c:v>
                  </c:pt>
                  <c:pt idx="989">
                    <c:v>9/22/17</c:v>
                  </c:pt>
                  <c:pt idx="990">
                    <c:v>9/22/17</c:v>
                  </c:pt>
                  <c:pt idx="991">
                    <c:v>9/22/17</c:v>
                  </c:pt>
                  <c:pt idx="992">
                    <c:v>9/22/17</c:v>
                  </c:pt>
                  <c:pt idx="993">
                    <c:v>9/22/17</c:v>
                  </c:pt>
                  <c:pt idx="994">
                    <c:v>9/22/17</c:v>
                  </c:pt>
                  <c:pt idx="995">
                    <c:v>9/22/17</c:v>
                  </c:pt>
                  <c:pt idx="996">
                    <c:v>9/22/17</c:v>
                  </c:pt>
                  <c:pt idx="997">
                    <c:v>9/22/17</c:v>
                  </c:pt>
                  <c:pt idx="998">
                    <c:v>9/22/17</c:v>
                  </c:pt>
                  <c:pt idx="999">
                    <c:v>9/22/17</c:v>
                  </c:pt>
                  <c:pt idx="1000">
                    <c:v>9/22/17</c:v>
                  </c:pt>
                  <c:pt idx="1001">
                    <c:v>9/22/17</c:v>
                  </c:pt>
                  <c:pt idx="1002">
                    <c:v>9/22/17</c:v>
                  </c:pt>
                  <c:pt idx="1003">
                    <c:v>9/22/17</c:v>
                  </c:pt>
                  <c:pt idx="1004">
                    <c:v>9/22/17</c:v>
                  </c:pt>
                  <c:pt idx="1005">
                    <c:v>9/22/17</c:v>
                  </c:pt>
                  <c:pt idx="1006">
                    <c:v>9/23/17</c:v>
                  </c:pt>
                  <c:pt idx="1007">
                    <c:v>9/23/17</c:v>
                  </c:pt>
                  <c:pt idx="1008">
                    <c:v>9/23/17</c:v>
                  </c:pt>
                  <c:pt idx="1009">
                    <c:v>9/23/17</c:v>
                  </c:pt>
                  <c:pt idx="1010">
                    <c:v>9/23/17</c:v>
                  </c:pt>
                  <c:pt idx="1011">
                    <c:v>9/23/17</c:v>
                  </c:pt>
                  <c:pt idx="1012">
                    <c:v>9/23/17</c:v>
                  </c:pt>
                  <c:pt idx="1013">
                    <c:v>9/23/17</c:v>
                  </c:pt>
                  <c:pt idx="1014">
                    <c:v>9/23/17</c:v>
                  </c:pt>
                  <c:pt idx="1015">
                    <c:v>9/23/17</c:v>
                  </c:pt>
                  <c:pt idx="1016">
                    <c:v>9/23/17</c:v>
                  </c:pt>
                  <c:pt idx="1017">
                    <c:v>9/23/17</c:v>
                  </c:pt>
                  <c:pt idx="1018">
                    <c:v>9/23/17</c:v>
                  </c:pt>
                  <c:pt idx="1019">
                    <c:v>9/23/17</c:v>
                  </c:pt>
                  <c:pt idx="1020">
                    <c:v>9/23/17</c:v>
                  </c:pt>
                  <c:pt idx="1021">
                    <c:v>9/23/17</c:v>
                  </c:pt>
                  <c:pt idx="1022">
                    <c:v>9/23/17</c:v>
                  </c:pt>
                  <c:pt idx="1023">
                    <c:v>9/23/17</c:v>
                  </c:pt>
                  <c:pt idx="1024">
                    <c:v>9/23/17</c:v>
                  </c:pt>
                  <c:pt idx="1025">
                    <c:v>9/23/17</c:v>
                  </c:pt>
                  <c:pt idx="1026">
                    <c:v>9/23/17</c:v>
                  </c:pt>
                  <c:pt idx="1027">
                    <c:v>9/23/17</c:v>
                  </c:pt>
                  <c:pt idx="1028">
                    <c:v>9/23/17</c:v>
                  </c:pt>
                  <c:pt idx="1029">
                    <c:v>9/23/17</c:v>
                  </c:pt>
                  <c:pt idx="1030">
                    <c:v>9/23/17</c:v>
                  </c:pt>
                  <c:pt idx="1031">
                    <c:v>9/23/17</c:v>
                  </c:pt>
                  <c:pt idx="1032">
                    <c:v>9/23/17</c:v>
                  </c:pt>
                  <c:pt idx="1033">
                    <c:v>9/23/17</c:v>
                  </c:pt>
                  <c:pt idx="1034">
                    <c:v>9/23/17</c:v>
                  </c:pt>
                  <c:pt idx="1035">
                    <c:v>9/23/17</c:v>
                  </c:pt>
                  <c:pt idx="1036">
                    <c:v>9/23/17</c:v>
                  </c:pt>
                  <c:pt idx="1037">
                    <c:v>9/23/17</c:v>
                  </c:pt>
                  <c:pt idx="1038">
                    <c:v>9/23/17</c:v>
                  </c:pt>
                  <c:pt idx="1039">
                    <c:v>9/23/17</c:v>
                  </c:pt>
                  <c:pt idx="1040">
                    <c:v>9/23/17</c:v>
                  </c:pt>
                  <c:pt idx="1041">
                    <c:v>9/23/17</c:v>
                  </c:pt>
                  <c:pt idx="1042">
                    <c:v>9/23/17</c:v>
                  </c:pt>
                  <c:pt idx="1043">
                    <c:v>9/23/17</c:v>
                  </c:pt>
                  <c:pt idx="1044">
                    <c:v>9/23/17</c:v>
                  </c:pt>
                  <c:pt idx="1045">
                    <c:v>9/23/17</c:v>
                  </c:pt>
                  <c:pt idx="1046">
                    <c:v>9/23/17</c:v>
                  </c:pt>
                  <c:pt idx="1047">
                    <c:v>9/23/17</c:v>
                  </c:pt>
                  <c:pt idx="1048">
                    <c:v>9/23/17</c:v>
                  </c:pt>
                  <c:pt idx="1049">
                    <c:v>9/23/17</c:v>
                  </c:pt>
                  <c:pt idx="1050">
                    <c:v>9/23/17</c:v>
                  </c:pt>
                  <c:pt idx="1051">
                    <c:v>9/23/17</c:v>
                  </c:pt>
                  <c:pt idx="1052">
                    <c:v>9/23/17</c:v>
                  </c:pt>
                  <c:pt idx="1053">
                    <c:v>9/23/17</c:v>
                  </c:pt>
                  <c:pt idx="1054">
                    <c:v>9/23/17</c:v>
                  </c:pt>
                  <c:pt idx="1055">
                    <c:v>9/23/17</c:v>
                  </c:pt>
                  <c:pt idx="1056">
                    <c:v>9/23/17</c:v>
                  </c:pt>
                  <c:pt idx="1057">
                    <c:v>9/23/17</c:v>
                  </c:pt>
                  <c:pt idx="1058">
                    <c:v>9/23/17</c:v>
                  </c:pt>
                  <c:pt idx="1059">
                    <c:v>9/23/17</c:v>
                  </c:pt>
                  <c:pt idx="1060">
                    <c:v>9/23/17</c:v>
                  </c:pt>
                  <c:pt idx="1061">
                    <c:v>9/23/17</c:v>
                  </c:pt>
                  <c:pt idx="1062">
                    <c:v>9/23/17</c:v>
                  </c:pt>
                  <c:pt idx="1063">
                    <c:v>9/23/17</c:v>
                  </c:pt>
                  <c:pt idx="1064">
                    <c:v>9/23/17</c:v>
                  </c:pt>
                  <c:pt idx="1065">
                    <c:v>9/23/17</c:v>
                  </c:pt>
                  <c:pt idx="1066">
                    <c:v>9/23/17</c:v>
                  </c:pt>
                  <c:pt idx="1067">
                    <c:v>9/23/17</c:v>
                  </c:pt>
                  <c:pt idx="1068">
                    <c:v>9/23/17</c:v>
                  </c:pt>
                  <c:pt idx="1069">
                    <c:v>9/23/17</c:v>
                  </c:pt>
                  <c:pt idx="1070">
                    <c:v>9/23/17</c:v>
                  </c:pt>
                  <c:pt idx="1071">
                    <c:v>9/23/17</c:v>
                  </c:pt>
                  <c:pt idx="1072">
                    <c:v>9/23/17</c:v>
                  </c:pt>
                  <c:pt idx="1073">
                    <c:v>9/23/17</c:v>
                  </c:pt>
                  <c:pt idx="1074">
                    <c:v>9/23/17</c:v>
                  </c:pt>
                  <c:pt idx="1075">
                    <c:v>9/23/17</c:v>
                  </c:pt>
                  <c:pt idx="1076">
                    <c:v>9/23/17</c:v>
                  </c:pt>
                  <c:pt idx="1077">
                    <c:v>9/23/17</c:v>
                  </c:pt>
                  <c:pt idx="1078">
                    <c:v>9/23/17</c:v>
                  </c:pt>
                  <c:pt idx="1079">
                    <c:v>9/23/17</c:v>
                  </c:pt>
                  <c:pt idx="1080">
                    <c:v>9/23/17</c:v>
                  </c:pt>
                  <c:pt idx="1081">
                    <c:v>9/23/17</c:v>
                  </c:pt>
                  <c:pt idx="1082">
                    <c:v>9/23/17</c:v>
                  </c:pt>
                  <c:pt idx="1083">
                    <c:v>9/23/17</c:v>
                  </c:pt>
                  <c:pt idx="1084">
                    <c:v>9/23/17</c:v>
                  </c:pt>
                  <c:pt idx="1085">
                    <c:v>9/23/17</c:v>
                  </c:pt>
                  <c:pt idx="1086">
                    <c:v>9/23/17</c:v>
                  </c:pt>
                  <c:pt idx="1087">
                    <c:v>9/23/17</c:v>
                  </c:pt>
                  <c:pt idx="1088">
                    <c:v>9/23/17</c:v>
                  </c:pt>
                  <c:pt idx="1089">
                    <c:v>9/23/17</c:v>
                  </c:pt>
                  <c:pt idx="1090">
                    <c:v>9/23/17</c:v>
                  </c:pt>
                  <c:pt idx="1091">
                    <c:v>9/23/17</c:v>
                  </c:pt>
                  <c:pt idx="1092">
                    <c:v>9/23/17</c:v>
                  </c:pt>
                  <c:pt idx="1093">
                    <c:v>9/23/17</c:v>
                  </c:pt>
                  <c:pt idx="1094">
                    <c:v>9/23/17</c:v>
                  </c:pt>
                  <c:pt idx="1095">
                    <c:v>9/23/17</c:v>
                  </c:pt>
                  <c:pt idx="1096">
                    <c:v>9/23/17</c:v>
                  </c:pt>
                  <c:pt idx="1097">
                    <c:v>9/23/17</c:v>
                  </c:pt>
                  <c:pt idx="1098">
                    <c:v>9/23/17</c:v>
                  </c:pt>
                  <c:pt idx="1099">
                    <c:v>9/23/17</c:v>
                  </c:pt>
                  <c:pt idx="1100">
                    <c:v>9/23/17</c:v>
                  </c:pt>
                  <c:pt idx="1101">
                    <c:v>9/23/17</c:v>
                  </c:pt>
                  <c:pt idx="1102">
                    <c:v>9/24/17</c:v>
                  </c:pt>
                  <c:pt idx="1103">
                    <c:v>9/24/17</c:v>
                  </c:pt>
                  <c:pt idx="1104">
                    <c:v>9/24/17</c:v>
                  </c:pt>
                  <c:pt idx="1105">
                    <c:v>9/24/17</c:v>
                  </c:pt>
                  <c:pt idx="1106">
                    <c:v>9/24/17</c:v>
                  </c:pt>
                  <c:pt idx="1107">
                    <c:v>9/24/17</c:v>
                  </c:pt>
                  <c:pt idx="1108">
                    <c:v>9/24/17</c:v>
                  </c:pt>
                  <c:pt idx="1109">
                    <c:v>9/24/17</c:v>
                  </c:pt>
                  <c:pt idx="1110">
                    <c:v>9/24/17</c:v>
                  </c:pt>
                  <c:pt idx="1111">
                    <c:v>9/24/17</c:v>
                  </c:pt>
                  <c:pt idx="1112">
                    <c:v>9/24/17</c:v>
                  </c:pt>
                  <c:pt idx="1113">
                    <c:v>9/24/17</c:v>
                  </c:pt>
                  <c:pt idx="1114">
                    <c:v>9/24/17</c:v>
                  </c:pt>
                  <c:pt idx="1115">
                    <c:v>9/24/17</c:v>
                  </c:pt>
                  <c:pt idx="1116">
                    <c:v>9/24/17</c:v>
                  </c:pt>
                  <c:pt idx="1117">
                    <c:v>9/24/17</c:v>
                  </c:pt>
                  <c:pt idx="1118">
                    <c:v>9/24/17</c:v>
                  </c:pt>
                  <c:pt idx="1119">
                    <c:v>9/24/17</c:v>
                  </c:pt>
                  <c:pt idx="1120">
                    <c:v>9/24/17</c:v>
                  </c:pt>
                  <c:pt idx="1121">
                    <c:v>9/24/17</c:v>
                  </c:pt>
                  <c:pt idx="1122">
                    <c:v>9/24/17</c:v>
                  </c:pt>
                  <c:pt idx="1123">
                    <c:v>9/24/17</c:v>
                  </c:pt>
                  <c:pt idx="1124">
                    <c:v>9/24/17</c:v>
                  </c:pt>
                  <c:pt idx="1125">
                    <c:v>9/24/17</c:v>
                  </c:pt>
                  <c:pt idx="1126">
                    <c:v>9/24/17</c:v>
                  </c:pt>
                  <c:pt idx="1127">
                    <c:v>9/24/17</c:v>
                  </c:pt>
                  <c:pt idx="1128">
                    <c:v>9/24/17</c:v>
                  </c:pt>
                  <c:pt idx="1129">
                    <c:v>9/24/17</c:v>
                  </c:pt>
                  <c:pt idx="1130">
                    <c:v>9/24/17</c:v>
                  </c:pt>
                  <c:pt idx="1131">
                    <c:v>9/24/17</c:v>
                  </c:pt>
                  <c:pt idx="1132">
                    <c:v>9/24/17</c:v>
                  </c:pt>
                  <c:pt idx="1133">
                    <c:v>9/24/17</c:v>
                  </c:pt>
                  <c:pt idx="1134">
                    <c:v>9/24/17</c:v>
                  </c:pt>
                  <c:pt idx="1135">
                    <c:v>9/24/17</c:v>
                  </c:pt>
                  <c:pt idx="1136">
                    <c:v>9/24/17</c:v>
                  </c:pt>
                  <c:pt idx="1137">
                    <c:v>9/24/17</c:v>
                  </c:pt>
                  <c:pt idx="1138">
                    <c:v>9/24/17</c:v>
                  </c:pt>
                  <c:pt idx="1139">
                    <c:v>9/24/17</c:v>
                  </c:pt>
                  <c:pt idx="1140">
                    <c:v>9/24/17</c:v>
                  </c:pt>
                  <c:pt idx="1141">
                    <c:v>9/24/17</c:v>
                  </c:pt>
                  <c:pt idx="1142">
                    <c:v>9/24/17</c:v>
                  </c:pt>
                  <c:pt idx="1143">
                    <c:v>9/24/17</c:v>
                  </c:pt>
                  <c:pt idx="1144">
                    <c:v>9/24/17</c:v>
                  </c:pt>
                  <c:pt idx="1145">
                    <c:v>9/24/17</c:v>
                  </c:pt>
                  <c:pt idx="1146">
                    <c:v>9/24/17</c:v>
                  </c:pt>
                  <c:pt idx="1147">
                    <c:v>9/24/17</c:v>
                  </c:pt>
                  <c:pt idx="1148">
                    <c:v>9/24/17</c:v>
                  </c:pt>
                  <c:pt idx="1149">
                    <c:v>9/24/17</c:v>
                  </c:pt>
                  <c:pt idx="1150">
                    <c:v>9/24/17</c:v>
                  </c:pt>
                  <c:pt idx="1151">
                    <c:v>9/24/17</c:v>
                  </c:pt>
                  <c:pt idx="1152">
                    <c:v>9/24/17</c:v>
                  </c:pt>
                  <c:pt idx="1153">
                    <c:v>9/24/17</c:v>
                  </c:pt>
                  <c:pt idx="1154">
                    <c:v>9/24/17</c:v>
                  </c:pt>
                  <c:pt idx="1155">
                    <c:v>9/24/17</c:v>
                  </c:pt>
                  <c:pt idx="1156">
                    <c:v>9/24/17</c:v>
                  </c:pt>
                  <c:pt idx="1157">
                    <c:v>9/24/17</c:v>
                  </c:pt>
                  <c:pt idx="1158">
                    <c:v>9/24/17</c:v>
                  </c:pt>
                  <c:pt idx="1159">
                    <c:v>9/24/17</c:v>
                  </c:pt>
                  <c:pt idx="1160">
                    <c:v>9/24/17</c:v>
                  </c:pt>
                  <c:pt idx="1161">
                    <c:v>9/24/17</c:v>
                  </c:pt>
                  <c:pt idx="1162">
                    <c:v>9/24/17</c:v>
                  </c:pt>
                  <c:pt idx="1163">
                    <c:v>9/24/17</c:v>
                  </c:pt>
                  <c:pt idx="1164">
                    <c:v>9/24/17</c:v>
                  </c:pt>
                  <c:pt idx="1165">
                    <c:v>9/24/17</c:v>
                  </c:pt>
                  <c:pt idx="1166">
                    <c:v>9/24/17</c:v>
                  </c:pt>
                  <c:pt idx="1167">
                    <c:v>9/24/17</c:v>
                  </c:pt>
                  <c:pt idx="1168">
                    <c:v>9/24/17</c:v>
                  </c:pt>
                  <c:pt idx="1169">
                    <c:v>9/24/17</c:v>
                  </c:pt>
                  <c:pt idx="1170">
                    <c:v>9/24/17</c:v>
                  </c:pt>
                  <c:pt idx="1171">
                    <c:v>9/24/17</c:v>
                  </c:pt>
                  <c:pt idx="1172">
                    <c:v>9/24/17</c:v>
                  </c:pt>
                  <c:pt idx="1173">
                    <c:v>9/24/17</c:v>
                  </c:pt>
                  <c:pt idx="1174">
                    <c:v>9/24/17</c:v>
                  </c:pt>
                  <c:pt idx="1175">
                    <c:v>9/24/17</c:v>
                  </c:pt>
                  <c:pt idx="1176">
                    <c:v>9/24/17</c:v>
                  </c:pt>
                  <c:pt idx="1177">
                    <c:v>9/24/17</c:v>
                  </c:pt>
                  <c:pt idx="1178">
                    <c:v>9/24/17</c:v>
                  </c:pt>
                  <c:pt idx="1179">
                    <c:v>9/24/17</c:v>
                  </c:pt>
                  <c:pt idx="1180">
                    <c:v>9/24/17</c:v>
                  </c:pt>
                  <c:pt idx="1181">
                    <c:v>9/24/17</c:v>
                  </c:pt>
                  <c:pt idx="1182">
                    <c:v>9/24/17</c:v>
                  </c:pt>
                  <c:pt idx="1183">
                    <c:v>9/24/17</c:v>
                  </c:pt>
                  <c:pt idx="1184">
                    <c:v>9/24/17</c:v>
                  </c:pt>
                  <c:pt idx="1185">
                    <c:v>9/24/17</c:v>
                  </c:pt>
                  <c:pt idx="1186">
                    <c:v>9/24/17</c:v>
                  </c:pt>
                  <c:pt idx="1187">
                    <c:v>9/24/17</c:v>
                  </c:pt>
                  <c:pt idx="1188">
                    <c:v>9/24/17</c:v>
                  </c:pt>
                  <c:pt idx="1189">
                    <c:v>9/24/17</c:v>
                  </c:pt>
                  <c:pt idx="1190">
                    <c:v>9/24/17</c:v>
                  </c:pt>
                  <c:pt idx="1191">
                    <c:v>9/24/17</c:v>
                  </c:pt>
                  <c:pt idx="1192">
                    <c:v>9/24/17</c:v>
                  </c:pt>
                  <c:pt idx="1193">
                    <c:v>9/24/17</c:v>
                  </c:pt>
                  <c:pt idx="1194">
                    <c:v>9/24/17</c:v>
                  </c:pt>
                  <c:pt idx="1195">
                    <c:v>9/24/17</c:v>
                  </c:pt>
                  <c:pt idx="1196">
                    <c:v>9/24/17</c:v>
                  </c:pt>
                  <c:pt idx="1197">
                    <c:v>9/24/17</c:v>
                  </c:pt>
                  <c:pt idx="1198">
                    <c:v>9/25/17</c:v>
                  </c:pt>
                  <c:pt idx="1199">
                    <c:v>9/25/17</c:v>
                  </c:pt>
                  <c:pt idx="1200">
                    <c:v>9/25/17</c:v>
                  </c:pt>
                  <c:pt idx="1201">
                    <c:v>9/25/17</c:v>
                  </c:pt>
                  <c:pt idx="1202">
                    <c:v>9/25/17</c:v>
                  </c:pt>
                  <c:pt idx="1203">
                    <c:v>9/25/17</c:v>
                  </c:pt>
                  <c:pt idx="1204">
                    <c:v>9/25/17</c:v>
                  </c:pt>
                  <c:pt idx="1205">
                    <c:v>9/25/17</c:v>
                  </c:pt>
                  <c:pt idx="1206">
                    <c:v>9/25/17</c:v>
                  </c:pt>
                  <c:pt idx="1207">
                    <c:v>9/25/17</c:v>
                  </c:pt>
                  <c:pt idx="1208">
                    <c:v>9/25/17</c:v>
                  </c:pt>
                  <c:pt idx="1209">
                    <c:v>9/25/17</c:v>
                  </c:pt>
                  <c:pt idx="1210">
                    <c:v>9/25/17</c:v>
                  </c:pt>
                  <c:pt idx="1211">
                    <c:v>9/25/17</c:v>
                  </c:pt>
                  <c:pt idx="1212">
                    <c:v>9/25/17</c:v>
                  </c:pt>
                  <c:pt idx="1213">
                    <c:v>9/25/17</c:v>
                  </c:pt>
                  <c:pt idx="1214">
                    <c:v>9/25/17</c:v>
                  </c:pt>
                  <c:pt idx="1215">
                    <c:v>9/25/17</c:v>
                  </c:pt>
                  <c:pt idx="1216">
                    <c:v>9/25/17</c:v>
                  </c:pt>
                  <c:pt idx="1217">
                    <c:v>9/25/17</c:v>
                  </c:pt>
                  <c:pt idx="1218">
                    <c:v>9/25/17</c:v>
                  </c:pt>
                  <c:pt idx="1219">
                    <c:v>9/25/17</c:v>
                  </c:pt>
                  <c:pt idx="1220">
                    <c:v>9/25/17</c:v>
                  </c:pt>
                  <c:pt idx="1221">
                    <c:v>9/25/17</c:v>
                  </c:pt>
                  <c:pt idx="1222">
                    <c:v>9/25/17</c:v>
                  </c:pt>
                  <c:pt idx="1223">
                    <c:v>9/25/17</c:v>
                  </c:pt>
                  <c:pt idx="1224">
                    <c:v>9/25/17</c:v>
                  </c:pt>
                  <c:pt idx="1225">
                    <c:v>9/25/17</c:v>
                  </c:pt>
                  <c:pt idx="1226">
                    <c:v>9/25/17</c:v>
                  </c:pt>
                  <c:pt idx="1227">
                    <c:v>9/25/17</c:v>
                  </c:pt>
                  <c:pt idx="1228">
                    <c:v>9/25/17</c:v>
                  </c:pt>
                  <c:pt idx="1229">
                    <c:v>9/25/17</c:v>
                  </c:pt>
                  <c:pt idx="1230">
                    <c:v>9/25/17</c:v>
                  </c:pt>
                  <c:pt idx="1231">
                    <c:v>9/25/17</c:v>
                  </c:pt>
                  <c:pt idx="1232">
                    <c:v>9/25/17</c:v>
                  </c:pt>
                  <c:pt idx="1233">
                    <c:v>9/25/17</c:v>
                  </c:pt>
                  <c:pt idx="1234">
                    <c:v>9/25/17</c:v>
                  </c:pt>
                  <c:pt idx="1235">
                    <c:v>9/25/17</c:v>
                  </c:pt>
                  <c:pt idx="1236">
                    <c:v>9/25/17</c:v>
                  </c:pt>
                  <c:pt idx="1237">
                    <c:v>9/25/17</c:v>
                  </c:pt>
                  <c:pt idx="1238">
                    <c:v>9/25/17</c:v>
                  </c:pt>
                  <c:pt idx="1239">
                    <c:v>9/25/17</c:v>
                  </c:pt>
                  <c:pt idx="1240">
                    <c:v>9/25/17</c:v>
                  </c:pt>
                  <c:pt idx="1241">
                    <c:v>9/25/17</c:v>
                  </c:pt>
                  <c:pt idx="1242">
                    <c:v>9/25/17</c:v>
                  </c:pt>
                  <c:pt idx="1243">
                    <c:v>9/25/17</c:v>
                  </c:pt>
                  <c:pt idx="1244">
                    <c:v>9/25/17</c:v>
                  </c:pt>
                  <c:pt idx="1245">
                    <c:v>9/25/17</c:v>
                  </c:pt>
                  <c:pt idx="1246">
                    <c:v>9/25/17</c:v>
                  </c:pt>
                  <c:pt idx="1247">
                    <c:v>9/25/17</c:v>
                  </c:pt>
                  <c:pt idx="1248">
                    <c:v>9/25/17</c:v>
                  </c:pt>
                  <c:pt idx="1249">
                    <c:v>9/25/17</c:v>
                  </c:pt>
                  <c:pt idx="1250">
                    <c:v>9/25/17</c:v>
                  </c:pt>
                  <c:pt idx="1251">
                    <c:v>9/25/17</c:v>
                  </c:pt>
                  <c:pt idx="1252">
                    <c:v>9/25/17</c:v>
                  </c:pt>
                  <c:pt idx="1253">
                    <c:v>9/25/17</c:v>
                  </c:pt>
                  <c:pt idx="1254">
                    <c:v>9/25/17</c:v>
                  </c:pt>
                  <c:pt idx="1255">
                    <c:v>9/25/17</c:v>
                  </c:pt>
                  <c:pt idx="1256">
                    <c:v>9/25/17</c:v>
                  </c:pt>
                  <c:pt idx="1257">
                    <c:v>9/25/17</c:v>
                  </c:pt>
                  <c:pt idx="1258">
                    <c:v>9/25/17</c:v>
                  </c:pt>
                  <c:pt idx="1259">
                    <c:v>9/25/17</c:v>
                  </c:pt>
                  <c:pt idx="1260">
                    <c:v>9/25/17</c:v>
                  </c:pt>
                  <c:pt idx="1261">
                    <c:v>9/25/17</c:v>
                  </c:pt>
                  <c:pt idx="1262">
                    <c:v>9/25/17</c:v>
                  </c:pt>
                  <c:pt idx="1263">
                    <c:v>9/25/17</c:v>
                  </c:pt>
                  <c:pt idx="1264">
                    <c:v>9/25/17</c:v>
                  </c:pt>
                  <c:pt idx="1265">
                    <c:v>9/25/17</c:v>
                  </c:pt>
                  <c:pt idx="1266">
                    <c:v>9/25/17</c:v>
                  </c:pt>
                  <c:pt idx="1267">
                    <c:v>9/25/17</c:v>
                  </c:pt>
                  <c:pt idx="1268">
                    <c:v>9/25/17</c:v>
                  </c:pt>
                  <c:pt idx="1269">
                    <c:v>9/25/17</c:v>
                  </c:pt>
                  <c:pt idx="1270">
                    <c:v>9/25/17</c:v>
                  </c:pt>
                  <c:pt idx="1271">
                    <c:v>9/25/17</c:v>
                  </c:pt>
                  <c:pt idx="1272">
                    <c:v>9/25/17</c:v>
                  </c:pt>
                  <c:pt idx="1273">
                    <c:v>9/25/17</c:v>
                  </c:pt>
                  <c:pt idx="1274">
                    <c:v>9/25/17</c:v>
                  </c:pt>
                  <c:pt idx="1275">
                    <c:v>9/25/17</c:v>
                  </c:pt>
                  <c:pt idx="1276">
                    <c:v>9/25/17</c:v>
                  </c:pt>
                  <c:pt idx="1277">
                    <c:v>9/25/17</c:v>
                  </c:pt>
                  <c:pt idx="1278">
                    <c:v>9/25/17</c:v>
                  </c:pt>
                  <c:pt idx="1279">
                    <c:v>9/25/17</c:v>
                  </c:pt>
                  <c:pt idx="1280">
                    <c:v>9/25/17</c:v>
                  </c:pt>
                  <c:pt idx="1281">
                    <c:v>9/25/17</c:v>
                  </c:pt>
                  <c:pt idx="1282">
                    <c:v>9/25/17</c:v>
                  </c:pt>
                  <c:pt idx="1283">
                    <c:v>9/25/17</c:v>
                  </c:pt>
                  <c:pt idx="1284">
                    <c:v>9/25/17</c:v>
                  </c:pt>
                  <c:pt idx="1285">
                    <c:v>9/25/17</c:v>
                  </c:pt>
                  <c:pt idx="1286">
                    <c:v>9/25/17</c:v>
                  </c:pt>
                  <c:pt idx="1287">
                    <c:v>9/25/17</c:v>
                  </c:pt>
                  <c:pt idx="1288">
                    <c:v>9/25/17</c:v>
                  </c:pt>
                  <c:pt idx="1289">
                    <c:v>9/25/17</c:v>
                  </c:pt>
                  <c:pt idx="1290">
                    <c:v>9/25/17</c:v>
                  </c:pt>
                  <c:pt idx="1291">
                    <c:v>9/25/17</c:v>
                  </c:pt>
                  <c:pt idx="1292">
                    <c:v>9/25/17</c:v>
                  </c:pt>
                  <c:pt idx="1293">
                    <c:v>9/25/17</c:v>
                  </c:pt>
                  <c:pt idx="1294">
                    <c:v>9/26/17</c:v>
                  </c:pt>
                  <c:pt idx="1295">
                    <c:v>9/26/17</c:v>
                  </c:pt>
                  <c:pt idx="1296">
                    <c:v>9/26/17</c:v>
                  </c:pt>
                  <c:pt idx="1297">
                    <c:v>9/26/17</c:v>
                  </c:pt>
                  <c:pt idx="1298">
                    <c:v>9/26/17</c:v>
                  </c:pt>
                  <c:pt idx="1299">
                    <c:v>9/26/17</c:v>
                  </c:pt>
                  <c:pt idx="1300">
                    <c:v>9/26/17</c:v>
                  </c:pt>
                  <c:pt idx="1301">
                    <c:v>9/26/17</c:v>
                  </c:pt>
                  <c:pt idx="1302">
                    <c:v>9/26/17</c:v>
                  </c:pt>
                  <c:pt idx="1303">
                    <c:v>9/26/17</c:v>
                  </c:pt>
                  <c:pt idx="1304">
                    <c:v>9/26/17</c:v>
                  </c:pt>
                  <c:pt idx="1305">
                    <c:v>9/26/17</c:v>
                  </c:pt>
                  <c:pt idx="1306">
                    <c:v>9/26/17</c:v>
                  </c:pt>
                  <c:pt idx="1307">
                    <c:v>9/26/17</c:v>
                  </c:pt>
                  <c:pt idx="1308">
                    <c:v>9/26/17</c:v>
                  </c:pt>
                  <c:pt idx="1309">
                    <c:v>9/26/17</c:v>
                  </c:pt>
                  <c:pt idx="1310">
                    <c:v>9/26/17</c:v>
                  </c:pt>
                  <c:pt idx="1311">
                    <c:v>9/26/17</c:v>
                  </c:pt>
                  <c:pt idx="1312">
                    <c:v>9/26/17</c:v>
                  </c:pt>
                  <c:pt idx="1313">
                    <c:v>9/26/17</c:v>
                  </c:pt>
                  <c:pt idx="1314">
                    <c:v>9/26/17</c:v>
                  </c:pt>
                  <c:pt idx="1315">
                    <c:v>9/26/17</c:v>
                  </c:pt>
                  <c:pt idx="1316">
                    <c:v>9/26/17</c:v>
                  </c:pt>
                  <c:pt idx="1317">
                    <c:v>9/26/17</c:v>
                  </c:pt>
                  <c:pt idx="1318">
                    <c:v>9/26/17</c:v>
                  </c:pt>
                  <c:pt idx="1319">
                    <c:v>9/26/17</c:v>
                  </c:pt>
                  <c:pt idx="1320">
                    <c:v>9/26/17</c:v>
                  </c:pt>
                  <c:pt idx="1321">
                    <c:v>9/26/17</c:v>
                  </c:pt>
                  <c:pt idx="1322">
                    <c:v>9/26/17</c:v>
                  </c:pt>
                  <c:pt idx="1323">
                    <c:v>9/26/17</c:v>
                  </c:pt>
                  <c:pt idx="1324">
                    <c:v>9/26/17</c:v>
                  </c:pt>
                  <c:pt idx="1325">
                    <c:v>9/26/17</c:v>
                  </c:pt>
                  <c:pt idx="1326">
                    <c:v>9/26/17</c:v>
                  </c:pt>
                  <c:pt idx="1327">
                    <c:v>9/26/17</c:v>
                  </c:pt>
                  <c:pt idx="1328">
                    <c:v>9/26/17</c:v>
                  </c:pt>
                  <c:pt idx="1329">
                    <c:v>9/26/17</c:v>
                  </c:pt>
                  <c:pt idx="1330">
                    <c:v>9/26/17</c:v>
                  </c:pt>
                  <c:pt idx="1331">
                    <c:v>9/26/17</c:v>
                  </c:pt>
                  <c:pt idx="1332">
                    <c:v>9/26/17</c:v>
                  </c:pt>
                  <c:pt idx="1333">
                    <c:v>9/26/17</c:v>
                  </c:pt>
                  <c:pt idx="1334">
                    <c:v>9/26/17</c:v>
                  </c:pt>
                  <c:pt idx="1335">
                    <c:v>9/26/17</c:v>
                  </c:pt>
                  <c:pt idx="1336">
                    <c:v>9/26/17</c:v>
                  </c:pt>
                  <c:pt idx="1337">
                    <c:v>9/26/17</c:v>
                  </c:pt>
                  <c:pt idx="1338">
                    <c:v>9/26/17</c:v>
                  </c:pt>
                  <c:pt idx="1339">
                    <c:v>9/26/17</c:v>
                  </c:pt>
                  <c:pt idx="1340">
                    <c:v>9/26/17</c:v>
                  </c:pt>
                  <c:pt idx="1341">
                    <c:v>9/26/17</c:v>
                  </c:pt>
                  <c:pt idx="1342">
                    <c:v>9/26/17</c:v>
                  </c:pt>
                  <c:pt idx="1343">
                    <c:v>9/26/17</c:v>
                  </c:pt>
                  <c:pt idx="1344">
                    <c:v>9/26/17</c:v>
                  </c:pt>
                  <c:pt idx="1345">
                    <c:v>9/26/17</c:v>
                  </c:pt>
                  <c:pt idx="1346">
                    <c:v>9/26/17</c:v>
                  </c:pt>
                  <c:pt idx="1347">
                    <c:v>9/26/17</c:v>
                  </c:pt>
                  <c:pt idx="1348">
                    <c:v>9/26/17</c:v>
                  </c:pt>
                  <c:pt idx="1349">
                    <c:v>9/26/17</c:v>
                  </c:pt>
                  <c:pt idx="1350">
                    <c:v>9/26/17</c:v>
                  </c:pt>
                  <c:pt idx="1351">
                    <c:v>9/26/17</c:v>
                  </c:pt>
                  <c:pt idx="1352">
                    <c:v>9/26/17</c:v>
                  </c:pt>
                  <c:pt idx="1353">
                    <c:v>9/26/17</c:v>
                  </c:pt>
                  <c:pt idx="1354">
                    <c:v>9/26/17</c:v>
                  </c:pt>
                  <c:pt idx="1355">
                    <c:v>9/26/17</c:v>
                  </c:pt>
                  <c:pt idx="1356">
                    <c:v>9/26/17</c:v>
                  </c:pt>
                  <c:pt idx="1357">
                    <c:v>9/26/17</c:v>
                  </c:pt>
                  <c:pt idx="1358">
                    <c:v>9/26/17</c:v>
                  </c:pt>
                  <c:pt idx="1359">
                    <c:v>9/26/17</c:v>
                  </c:pt>
                  <c:pt idx="1360">
                    <c:v>9/26/17</c:v>
                  </c:pt>
                  <c:pt idx="1361">
                    <c:v>9/26/17</c:v>
                  </c:pt>
                  <c:pt idx="1362">
                    <c:v>9/26/17</c:v>
                  </c:pt>
                  <c:pt idx="1363">
                    <c:v>9/26/17</c:v>
                  </c:pt>
                  <c:pt idx="1364">
                    <c:v>9/26/17</c:v>
                  </c:pt>
                  <c:pt idx="1365">
                    <c:v>9/26/17</c:v>
                  </c:pt>
                  <c:pt idx="1366">
                    <c:v>9/26/17</c:v>
                  </c:pt>
                  <c:pt idx="1367">
                    <c:v>9/26/17</c:v>
                  </c:pt>
                  <c:pt idx="1368">
                    <c:v>9/26/17</c:v>
                  </c:pt>
                  <c:pt idx="1369">
                    <c:v>9/26/17</c:v>
                  </c:pt>
                  <c:pt idx="1370">
                    <c:v>9/26/17</c:v>
                  </c:pt>
                  <c:pt idx="1371">
                    <c:v>9/26/17</c:v>
                  </c:pt>
                  <c:pt idx="1372">
                    <c:v>9/26/17</c:v>
                  </c:pt>
                  <c:pt idx="1373">
                    <c:v>9/26/17</c:v>
                  </c:pt>
                  <c:pt idx="1374">
                    <c:v>9/26/17</c:v>
                  </c:pt>
                  <c:pt idx="1375">
                    <c:v>9/26/17</c:v>
                  </c:pt>
                  <c:pt idx="1376">
                    <c:v>9/26/17</c:v>
                  </c:pt>
                  <c:pt idx="1377">
                    <c:v>9/26/17</c:v>
                  </c:pt>
                  <c:pt idx="1378">
                    <c:v>9/26/17</c:v>
                  </c:pt>
                  <c:pt idx="1379">
                    <c:v>9/26/17</c:v>
                  </c:pt>
                  <c:pt idx="1380">
                    <c:v>9/26/17</c:v>
                  </c:pt>
                  <c:pt idx="1381">
                    <c:v>9/26/17</c:v>
                  </c:pt>
                  <c:pt idx="1382">
                    <c:v>9/26/17</c:v>
                  </c:pt>
                  <c:pt idx="1383">
                    <c:v>9/26/17</c:v>
                  </c:pt>
                  <c:pt idx="1384">
                    <c:v>9/26/17</c:v>
                  </c:pt>
                  <c:pt idx="1385">
                    <c:v>9/26/17</c:v>
                  </c:pt>
                  <c:pt idx="1386">
                    <c:v>9/26/17</c:v>
                  </c:pt>
                  <c:pt idx="1387">
                    <c:v>9/26/17</c:v>
                  </c:pt>
                  <c:pt idx="1388">
                    <c:v>9/26/17</c:v>
                  </c:pt>
                  <c:pt idx="1389">
                    <c:v>9/26/17</c:v>
                  </c:pt>
                  <c:pt idx="1390">
                    <c:v>9/27/17</c:v>
                  </c:pt>
                  <c:pt idx="1391">
                    <c:v>9/27/17</c:v>
                  </c:pt>
                  <c:pt idx="1392">
                    <c:v>9/27/17</c:v>
                  </c:pt>
                  <c:pt idx="1393">
                    <c:v>9/27/17</c:v>
                  </c:pt>
                  <c:pt idx="1394">
                    <c:v>9/27/17</c:v>
                  </c:pt>
                  <c:pt idx="1395">
                    <c:v>9/27/17</c:v>
                  </c:pt>
                  <c:pt idx="1396">
                    <c:v>9/27/17</c:v>
                  </c:pt>
                  <c:pt idx="1397">
                    <c:v>9/27/17</c:v>
                  </c:pt>
                  <c:pt idx="1398">
                    <c:v>9/27/17</c:v>
                  </c:pt>
                  <c:pt idx="1399">
                    <c:v>9/27/17</c:v>
                  </c:pt>
                  <c:pt idx="1400">
                    <c:v>9/27/17</c:v>
                  </c:pt>
                  <c:pt idx="1401">
                    <c:v>9/27/17</c:v>
                  </c:pt>
                  <c:pt idx="1402">
                    <c:v>9/27/17</c:v>
                  </c:pt>
                  <c:pt idx="1403">
                    <c:v>9/27/17</c:v>
                  </c:pt>
                  <c:pt idx="1404">
                    <c:v>9/27/17</c:v>
                  </c:pt>
                  <c:pt idx="1405">
                    <c:v>9/27/17</c:v>
                  </c:pt>
                  <c:pt idx="1406">
                    <c:v>9/27/17</c:v>
                  </c:pt>
                  <c:pt idx="1407">
                    <c:v>9/27/17</c:v>
                  </c:pt>
                  <c:pt idx="1408">
                    <c:v>9/27/17</c:v>
                  </c:pt>
                  <c:pt idx="1409">
                    <c:v>9/27/17</c:v>
                  </c:pt>
                  <c:pt idx="1410">
                    <c:v>9/27/17</c:v>
                  </c:pt>
                  <c:pt idx="1411">
                    <c:v>9/27/17</c:v>
                  </c:pt>
                  <c:pt idx="1412">
                    <c:v>9/27/17</c:v>
                  </c:pt>
                  <c:pt idx="1413">
                    <c:v>9/27/17</c:v>
                  </c:pt>
                  <c:pt idx="1414">
                    <c:v>9/27/17</c:v>
                  </c:pt>
                  <c:pt idx="1415">
                    <c:v>9/27/17</c:v>
                  </c:pt>
                  <c:pt idx="1416">
                    <c:v>9/27/17</c:v>
                  </c:pt>
                  <c:pt idx="1417">
                    <c:v>9/27/17</c:v>
                  </c:pt>
                  <c:pt idx="1418">
                    <c:v>9/27/17</c:v>
                  </c:pt>
                  <c:pt idx="1419">
                    <c:v>9/27/17</c:v>
                  </c:pt>
                  <c:pt idx="1420">
                    <c:v>9/27/17</c:v>
                  </c:pt>
                  <c:pt idx="1421">
                    <c:v>9/27/17</c:v>
                  </c:pt>
                  <c:pt idx="1422">
                    <c:v>9/27/17</c:v>
                  </c:pt>
                  <c:pt idx="1423">
                    <c:v>9/27/17</c:v>
                  </c:pt>
                  <c:pt idx="1424">
                    <c:v>9/27/17</c:v>
                  </c:pt>
                  <c:pt idx="1425">
                    <c:v>9/27/17</c:v>
                  </c:pt>
                  <c:pt idx="1426">
                    <c:v>9/27/17</c:v>
                  </c:pt>
                  <c:pt idx="1427">
                    <c:v>9/27/17</c:v>
                  </c:pt>
                  <c:pt idx="1428">
                    <c:v>9/27/17</c:v>
                  </c:pt>
                  <c:pt idx="1429">
                    <c:v>9/27/17</c:v>
                  </c:pt>
                  <c:pt idx="1430">
                    <c:v>9/27/17</c:v>
                  </c:pt>
                  <c:pt idx="1431">
                    <c:v>9/27/17</c:v>
                  </c:pt>
                  <c:pt idx="1432">
                    <c:v>9/27/17</c:v>
                  </c:pt>
                  <c:pt idx="1433">
                    <c:v>9/27/17</c:v>
                  </c:pt>
                  <c:pt idx="1434">
                    <c:v>9/27/17</c:v>
                  </c:pt>
                  <c:pt idx="1435">
                    <c:v>9/27/17</c:v>
                  </c:pt>
                  <c:pt idx="1436">
                    <c:v>9/27/17</c:v>
                  </c:pt>
                  <c:pt idx="1437">
                    <c:v>9/27/17</c:v>
                  </c:pt>
                  <c:pt idx="1438">
                    <c:v>9/27/17</c:v>
                  </c:pt>
                  <c:pt idx="1439">
                    <c:v>9/27/17</c:v>
                  </c:pt>
                  <c:pt idx="1440">
                    <c:v>9/27/17</c:v>
                  </c:pt>
                  <c:pt idx="1441">
                    <c:v>9/27/17</c:v>
                  </c:pt>
                  <c:pt idx="1442">
                    <c:v>9/27/17</c:v>
                  </c:pt>
                  <c:pt idx="1443">
                    <c:v>9/27/17</c:v>
                  </c:pt>
                  <c:pt idx="1444">
                    <c:v>9/27/17</c:v>
                  </c:pt>
                  <c:pt idx="1445">
                    <c:v>9/27/17</c:v>
                  </c:pt>
                  <c:pt idx="1446">
                    <c:v>9/27/17</c:v>
                  </c:pt>
                  <c:pt idx="1447">
                    <c:v>9/27/17</c:v>
                  </c:pt>
                  <c:pt idx="1448">
                    <c:v>9/27/17</c:v>
                  </c:pt>
                  <c:pt idx="1449">
                    <c:v>9/27/17</c:v>
                  </c:pt>
                  <c:pt idx="1450">
                    <c:v>9/27/17</c:v>
                  </c:pt>
                  <c:pt idx="1451">
                    <c:v>9/27/17</c:v>
                  </c:pt>
                  <c:pt idx="1452">
                    <c:v>9/27/17</c:v>
                  </c:pt>
                  <c:pt idx="1453">
                    <c:v>9/27/17</c:v>
                  </c:pt>
                  <c:pt idx="1454">
                    <c:v>9/27/17</c:v>
                  </c:pt>
                  <c:pt idx="1455">
                    <c:v>9/27/17</c:v>
                  </c:pt>
                  <c:pt idx="1456">
                    <c:v>9/27/17</c:v>
                  </c:pt>
                  <c:pt idx="1457">
                    <c:v>9/27/17</c:v>
                  </c:pt>
                  <c:pt idx="1458">
                    <c:v>9/27/17</c:v>
                  </c:pt>
                  <c:pt idx="1459">
                    <c:v>9/27/17</c:v>
                  </c:pt>
                  <c:pt idx="1460">
                    <c:v>9/27/17</c:v>
                  </c:pt>
                  <c:pt idx="1461">
                    <c:v>9/27/17</c:v>
                  </c:pt>
                  <c:pt idx="1462">
                    <c:v>9/27/17</c:v>
                  </c:pt>
                  <c:pt idx="1463">
                    <c:v>9/27/17</c:v>
                  </c:pt>
                  <c:pt idx="1464">
                    <c:v>9/27/17</c:v>
                  </c:pt>
                  <c:pt idx="1465">
                    <c:v>9/27/17</c:v>
                  </c:pt>
                  <c:pt idx="1466">
                    <c:v>9/27/17</c:v>
                  </c:pt>
                  <c:pt idx="1467">
                    <c:v>9/27/17</c:v>
                  </c:pt>
                  <c:pt idx="1468">
                    <c:v>9/27/17</c:v>
                  </c:pt>
                  <c:pt idx="1469">
                    <c:v>9/27/17</c:v>
                  </c:pt>
                  <c:pt idx="1470">
                    <c:v>9/27/17</c:v>
                  </c:pt>
                  <c:pt idx="1471">
                    <c:v>9/27/17</c:v>
                  </c:pt>
                  <c:pt idx="1472">
                    <c:v>9/27/17</c:v>
                  </c:pt>
                  <c:pt idx="1473">
                    <c:v>9/27/17</c:v>
                  </c:pt>
                  <c:pt idx="1474">
                    <c:v>9/27/17</c:v>
                  </c:pt>
                  <c:pt idx="1475">
                    <c:v>9/27/17</c:v>
                  </c:pt>
                  <c:pt idx="1476">
                    <c:v>9/27/17</c:v>
                  </c:pt>
                  <c:pt idx="1477">
                    <c:v>9/27/17</c:v>
                  </c:pt>
                  <c:pt idx="1478">
                    <c:v>9/27/17</c:v>
                  </c:pt>
                  <c:pt idx="1479">
                    <c:v>9/27/17</c:v>
                  </c:pt>
                  <c:pt idx="1480">
                    <c:v>9/27/17</c:v>
                  </c:pt>
                  <c:pt idx="1481">
                    <c:v>9/27/17</c:v>
                  </c:pt>
                  <c:pt idx="1482">
                    <c:v>9/27/17</c:v>
                  </c:pt>
                  <c:pt idx="1483">
                    <c:v>9/27/17</c:v>
                  </c:pt>
                  <c:pt idx="1484">
                    <c:v>9/27/17</c:v>
                  </c:pt>
                  <c:pt idx="1485">
                    <c:v>9/27/17</c:v>
                  </c:pt>
                  <c:pt idx="1486">
                    <c:v>9/28/17</c:v>
                  </c:pt>
                  <c:pt idx="1487">
                    <c:v>9/28/17</c:v>
                  </c:pt>
                  <c:pt idx="1488">
                    <c:v>9/28/17</c:v>
                  </c:pt>
                  <c:pt idx="1489">
                    <c:v>9/28/17</c:v>
                  </c:pt>
                  <c:pt idx="1490">
                    <c:v>9/28/17</c:v>
                  </c:pt>
                  <c:pt idx="1491">
                    <c:v>9/28/17</c:v>
                  </c:pt>
                  <c:pt idx="1492">
                    <c:v>9/28/17</c:v>
                  </c:pt>
                  <c:pt idx="1493">
                    <c:v>9/28/17</c:v>
                  </c:pt>
                  <c:pt idx="1494">
                    <c:v>9/28/17</c:v>
                  </c:pt>
                  <c:pt idx="1495">
                    <c:v>9/28/17</c:v>
                  </c:pt>
                  <c:pt idx="1496">
                    <c:v>9/28/17</c:v>
                  </c:pt>
                  <c:pt idx="1497">
                    <c:v>9/28/17</c:v>
                  </c:pt>
                  <c:pt idx="1498">
                    <c:v>9/28/17</c:v>
                  </c:pt>
                  <c:pt idx="1499">
                    <c:v>9/28/17</c:v>
                  </c:pt>
                  <c:pt idx="1500">
                    <c:v>9/28/17</c:v>
                  </c:pt>
                  <c:pt idx="1501">
                    <c:v>9/28/17</c:v>
                  </c:pt>
                  <c:pt idx="1502">
                    <c:v>9/28/17</c:v>
                  </c:pt>
                  <c:pt idx="1503">
                    <c:v>9/28/17</c:v>
                  </c:pt>
                  <c:pt idx="1504">
                    <c:v>9/28/17</c:v>
                  </c:pt>
                  <c:pt idx="1505">
                    <c:v>9/28/17</c:v>
                  </c:pt>
                  <c:pt idx="1506">
                    <c:v>9/28/17</c:v>
                  </c:pt>
                  <c:pt idx="1507">
                    <c:v>9/28/17</c:v>
                  </c:pt>
                  <c:pt idx="1508">
                    <c:v>9/28/17</c:v>
                  </c:pt>
                  <c:pt idx="1509">
                    <c:v>9/28/17</c:v>
                  </c:pt>
                  <c:pt idx="1510">
                    <c:v>9/28/17</c:v>
                  </c:pt>
                  <c:pt idx="1511">
                    <c:v>9/28/17</c:v>
                  </c:pt>
                  <c:pt idx="1512">
                    <c:v>9/28/17</c:v>
                  </c:pt>
                  <c:pt idx="1513">
                    <c:v>9/28/17</c:v>
                  </c:pt>
                  <c:pt idx="1514">
                    <c:v>9/28/17</c:v>
                  </c:pt>
                  <c:pt idx="1515">
                    <c:v>9/28/17</c:v>
                  </c:pt>
                  <c:pt idx="1516">
                    <c:v>9/28/17</c:v>
                  </c:pt>
                  <c:pt idx="1517">
                    <c:v>9/28/17</c:v>
                  </c:pt>
                  <c:pt idx="1518">
                    <c:v>9/28/17</c:v>
                  </c:pt>
                  <c:pt idx="1519">
                    <c:v>9/28/17</c:v>
                  </c:pt>
                  <c:pt idx="1520">
                    <c:v>9/28/17</c:v>
                  </c:pt>
                  <c:pt idx="1521">
                    <c:v>9/28/17</c:v>
                  </c:pt>
                  <c:pt idx="1522">
                    <c:v>9/28/17</c:v>
                  </c:pt>
                  <c:pt idx="1523">
                    <c:v>9/28/17</c:v>
                  </c:pt>
                  <c:pt idx="1524">
                    <c:v>9/28/17</c:v>
                  </c:pt>
                  <c:pt idx="1525">
                    <c:v>9/28/17</c:v>
                  </c:pt>
                  <c:pt idx="1526">
                    <c:v>9/28/17</c:v>
                  </c:pt>
                  <c:pt idx="1527">
                    <c:v>9/28/17</c:v>
                  </c:pt>
                  <c:pt idx="1528">
                    <c:v>9/28/17</c:v>
                  </c:pt>
                  <c:pt idx="1529">
                    <c:v>9/28/17</c:v>
                  </c:pt>
                  <c:pt idx="1530">
                    <c:v>9/28/17</c:v>
                  </c:pt>
                  <c:pt idx="1531">
                    <c:v>9/28/17</c:v>
                  </c:pt>
                  <c:pt idx="1532">
                    <c:v>9/28/17</c:v>
                  </c:pt>
                  <c:pt idx="1533">
                    <c:v>9/28/17</c:v>
                  </c:pt>
                  <c:pt idx="1534">
                    <c:v>9/28/17</c:v>
                  </c:pt>
                  <c:pt idx="1535">
                    <c:v>9/28/17</c:v>
                  </c:pt>
                  <c:pt idx="1536">
                    <c:v>9/28/17</c:v>
                  </c:pt>
                  <c:pt idx="1537">
                    <c:v>9/28/17</c:v>
                  </c:pt>
                  <c:pt idx="1538">
                    <c:v>9/28/17</c:v>
                  </c:pt>
                  <c:pt idx="1539">
                    <c:v>9/28/17</c:v>
                  </c:pt>
                  <c:pt idx="1540">
                    <c:v>9/28/17</c:v>
                  </c:pt>
                  <c:pt idx="1541">
                    <c:v>9/28/17</c:v>
                  </c:pt>
                  <c:pt idx="1542">
                    <c:v>9/28/17</c:v>
                  </c:pt>
                  <c:pt idx="1543">
                    <c:v>9/28/17</c:v>
                  </c:pt>
                  <c:pt idx="1544">
                    <c:v>9/28/17</c:v>
                  </c:pt>
                  <c:pt idx="1545">
                    <c:v>9/28/17</c:v>
                  </c:pt>
                  <c:pt idx="1546">
                    <c:v>9/28/17</c:v>
                  </c:pt>
                  <c:pt idx="1547">
                    <c:v>9/28/17</c:v>
                  </c:pt>
                  <c:pt idx="1548">
                    <c:v>9/28/17</c:v>
                  </c:pt>
                  <c:pt idx="1549">
                    <c:v>9/28/17</c:v>
                  </c:pt>
                  <c:pt idx="1550">
                    <c:v>9/28/17</c:v>
                  </c:pt>
                  <c:pt idx="1551">
                    <c:v>9/28/17</c:v>
                  </c:pt>
                  <c:pt idx="1552">
                    <c:v>9/28/17</c:v>
                  </c:pt>
                  <c:pt idx="1553">
                    <c:v>9/28/17</c:v>
                  </c:pt>
                  <c:pt idx="1554">
                    <c:v>9/28/17</c:v>
                  </c:pt>
                  <c:pt idx="1555">
                    <c:v>9/28/17</c:v>
                  </c:pt>
                  <c:pt idx="1556">
                    <c:v>9/28/17</c:v>
                  </c:pt>
                  <c:pt idx="1557">
                    <c:v>9/28/17</c:v>
                  </c:pt>
                  <c:pt idx="1558">
                    <c:v>9/28/17</c:v>
                  </c:pt>
                  <c:pt idx="1559">
                    <c:v>9/28/17</c:v>
                  </c:pt>
                  <c:pt idx="1560">
                    <c:v>9/28/17</c:v>
                  </c:pt>
                  <c:pt idx="1561">
                    <c:v>9/28/17</c:v>
                  </c:pt>
                  <c:pt idx="1562">
                    <c:v>9/28/17</c:v>
                  </c:pt>
                  <c:pt idx="1563">
                    <c:v>9/28/17</c:v>
                  </c:pt>
                  <c:pt idx="1564">
                    <c:v>9/28/17</c:v>
                  </c:pt>
                  <c:pt idx="1565">
                    <c:v>9/28/17</c:v>
                  </c:pt>
                  <c:pt idx="1566">
                    <c:v>9/28/17</c:v>
                  </c:pt>
                  <c:pt idx="1567">
                    <c:v>9/28/17</c:v>
                  </c:pt>
                  <c:pt idx="1568">
                    <c:v>9/28/17</c:v>
                  </c:pt>
                  <c:pt idx="1569">
                    <c:v>9/28/17</c:v>
                  </c:pt>
                  <c:pt idx="1570">
                    <c:v>9/28/17</c:v>
                  </c:pt>
                  <c:pt idx="1571">
                    <c:v>9/28/17</c:v>
                  </c:pt>
                  <c:pt idx="1572">
                    <c:v>9/28/17</c:v>
                  </c:pt>
                  <c:pt idx="1573">
                    <c:v>9/28/17</c:v>
                  </c:pt>
                  <c:pt idx="1574">
                    <c:v>9/28/17</c:v>
                  </c:pt>
                  <c:pt idx="1575">
                    <c:v>9/28/17</c:v>
                  </c:pt>
                  <c:pt idx="1576">
                    <c:v>9/28/17</c:v>
                  </c:pt>
                  <c:pt idx="1577">
                    <c:v>9/28/17</c:v>
                  </c:pt>
                  <c:pt idx="1578">
                    <c:v>9/28/17</c:v>
                  </c:pt>
                  <c:pt idx="1579">
                    <c:v>9/28/17</c:v>
                  </c:pt>
                  <c:pt idx="1580">
                    <c:v>9/28/17</c:v>
                  </c:pt>
                  <c:pt idx="1581">
                    <c:v>9/28/17</c:v>
                  </c:pt>
                  <c:pt idx="1582">
                    <c:v>9/29/17</c:v>
                  </c:pt>
                  <c:pt idx="1583">
                    <c:v>9/29/17</c:v>
                  </c:pt>
                  <c:pt idx="1584">
                    <c:v>9/29/17</c:v>
                  </c:pt>
                  <c:pt idx="1585">
                    <c:v>9/29/17</c:v>
                  </c:pt>
                  <c:pt idx="1586">
                    <c:v>9/29/17</c:v>
                  </c:pt>
                  <c:pt idx="1587">
                    <c:v>9/29/17</c:v>
                  </c:pt>
                  <c:pt idx="1588">
                    <c:v>9/29/17</c:v>
                  </c:pt>
                  <c:pt idx="1589">
                    <c:v>9/29/17</c:v>
                  </c:pt>
                  <c:pt idx="1590">
                    <c:v>9/29/17</c:v>
                  </c:pt>
                  <c:pt idx="1591">
                    <c:v>9/29/17</c:v>
                  </c:pt>
                  <c:pt idx="1592">
                    <c:v>9/29/17</c:v>
                  </c:pt>
                  <c:pt idx="1593">
                    <c:v>9/29/17</c:v>
                  </c:pt>
                  <c:pt idx="1594">
                    <c:v>9/29/17</c:v>
                  </c:pt>
                  <c:pt idx="1595">
                    <c:v>9/29/17</c:v>
                  </c:pt>
                  <c:pt idx="1596">
                    <c:v>9/29/17</c:v>
                  </c:pt>
                  <c:pt idx="1597">
                    <c:v>9/29/17</c:v>
                  </c:pt>
                  <c:pt idx="1598">
                    <c:v>9/29/17</c:v>
                  </c:pt>
                  <c:pt idx="1599">
                    <c:v>9/29/17</c:v>
                  </c:pt>
                  <c:pt idx="1600">
                    <c:v>9/29/17</c:v>
                  </c:pt>
                  <c:pt idx="1601">
                    <c:v>9/29/17</c:v>
                  </c:pt>
                  <c:pt idx="1602">
                    <c:v>9/29/17</c:v>
                  </c:pt>
                  <c:pt idx="1603">
                    <c:v>9/29/17</c:v>
                  </c:pt>
                  <c:pt idx="1604">
                    <c:v>9/29/17</c:v>
                  </c:pt>
                  <c:pt idx="1605">
                    <c:v>9/29/17</c:v>
                  </c:pt>
                  <c:pt idx="1606">
                    <c:v>9/29/17</c:v>
                  </c:pt>
                  <c:pt idx="1607">
                    <c:v>9/29/17</c:v>
                  </c:pt>
                  <c:pt idx="1608">
                    <c:v>9/29/17</c:v>
                  </c:pt>
                  <c:pt idx="1609">
                    <c:v>9/29/17</c:v>
                  </c:pt>
                  <c:pt idx="1610">
                    <c:v>9/29/17</c:v>
                  </c:pt>
                  <c:pt idx="1611">
                    <c:v>9/29/17</c:v>
                  </c:pt>
                  <c:pt idx="1612">
                    <c:v>9/29/17</c:v>
                  </c:pt>
                  <c:pt idx="1613">
                    <c:v>9/29/17</c:v>
                  </c:pt>
                  <c:pt idx="1614">
                    <c:v>9/29/17</c:v>
                  </c:pt>
                  <c:pt idx="1615">
                    <c:v>9/29/17</c:v>
                  </c:pt>
                  <c:pt idx="1616">
                    <c:v>9/29/17</c:v>
                  </c:pt>
                  <c:pt idx="1617">
                    <c:v>9/29/17</c:v>
                  </c:pt>
                  <c:pt idx="1618">
                    <c:v>9/29/17</c:v>
                  </c:pt>
                  <c:pt idx="1619">
                    <c:v>9/29/17</c:v>
                  </c:pt>
                  <c:pt idx="1620">
                    <c:v>9/29/17</c:v>
                  </c:pt>
                  <c:pt idx="1621">
                    <c:v>9/29/17</c:v>
                  </c:pt>
                  <c:pt idx="1622">
                    <c:v>9/29/17</c:v>
                  </c:pt>
                  <c:pt idx="1623">
                    <c:v>9/29/17</c:v>
                  </c:pt>
                  <c:pt idx="1624">
                    <c:v>9/29/17</c:v>
                  </c:pt>
                  <c:pt idx="1625">
                    <c:v>9/29/17</c:v>
                  </c:pt>
                  <c:pt idx="1626">
                    <c:v>9/29/17</c:v>
                  </c:pt>
                  <c:pt idx="1627">
                    <c:v>9/29/17</c:v>
                  </c:pt>
                  <c:pt idx="1628">
                    <c:v>9/29/17</c:v>
                  </c:pt>
                  <c:pt idx="1629">
                    <c:v>9/29/17</c:v>
                  </c:pt>
                  <c:pt idx="1630">
                    <c:v>9/29/17</c:v>
                  </c:pt>
                  <c:pt idx="1631">
                    <c:v>9/29/17</c:v>
                  </c:pt>
                  <c:pt idx="1632">
                    <c:v>9/29/17</c:v>
                  </c:pt>
                  <c:pt idx="1633">
                    <c:v>9/29/17</c:v>
                  </c:pt>
                  <c:pt idx="1634">
                    <c:v>9/29/17</c:v>
                  </c:pt>
                  <c:pt idx="1635">
                    <c:v>9/29/17</c:v>
                  </c:pt>
                  <c:pt idx="1636">
                    <c:v>9/29/17</c:v>
                  </c:pt>
                  <c:pt idx="1637">
                    <c:v>9/29/17</c:v>
                  </c:pt>
                  <c:pt idx="1638">
                    <c:v>9/29/17</c:v>
                  </c:pt>
                  <c:pt idx="1639">
                    <c:v>9/29/17</c:v>
                  </c:pt>
                  <c:pt idx="1640">
                    <c:v>9/29/17</c:v>
                  </c:pt>
                  <c:pt idx="1641">
                    <c:v>9/29/17</c:v>
                  </c:pt>
                  <c:pt idx="1642">
                    <c:v>9/29/17</c:v>
                  </c:pt>
                  <c:pt idx="1643">
                    <c:v>9/29/17</c:v>
                  </c:pt>
                  <c:pt idx="1644">
                    <c:v>9/29/17</c:v>
                  </c:pt>
                  <c:pt idx="1645">
                    <c:v>9/29/17</c:v>
                  </c:pt>
                  <c:pt idx="1646">
                    <c:v>9/29/17</c:v>
                  </c:pt>
                  <c:pt idx="1647">
                    <c:v>9/29/17</c:v>
                  </c:pt>
                  <c:pt idx="1648">
                    <c:v>9/29/17</c:v>
                  </c:pt>
                  <c:pt idx="1649">
                    <c:v>9/29/17</c:v>
                  </c:pt>
                  <c:pt idx="1650">
                    <c:v>9/29/17</c:v>
                  </c:pt>
                  <c:pt idx="1651">
                    <c:v>9/29/17</c:v>
                  </c:pt>
                  <c:pt idx="1652">
                    <c:v>9/29/17</c:v>
                  </c:pt>
                  <c:pt idx="1653">
                    <c:v>9/29/17</c:v>
                  </c:pt>
                  <c:pt idx="1654">
                    <c:v>9/29/17</c:v>
                  </c:pt>
                  <c:pt idx="1655">
                    <c:v>9/29/17</c:v>
                  </c:pt>
                  <c:pt idx="1656">
                    <c:v>9/29/17</c:v>
                  </c:pt>
                  <c:pt idx="1657">
                    <c:v>9/29/17</c:v>
                  </c:pt>
                  <c:pt idx="1658">
                    <c:v>9/29/17</c:v>
                  </c:pt>
                  <c:pt idx="1659">
                    <c:v>9/29/17</c:v>
                  </c:pt>
                  <c:pt idx="1660">
                    <c:v>9/29/17</c:v>
                  </c:pt>
                  <c:pt idx="1661">
                    <c:v>9/29/17</c:v>
                  </c:pt>
                  <c:pt idx="1662">
                    <c:v>9/29/17</c:v>
                  </c:pt>
                  <c:pt idx="1663">
                    <c:v>9/29/17</c:v>
                  </c:pt>
                  <c:pt idx="1664">
                    <c:v>9/29/17</c:v>
                  </c:pt>
                  <c:pt idx="1665">
                    <c:v>9/29/17</c:v>
                  </c:pt>
                  <c:pt idx="1666">
                    <c:v>9/29/17</c:v>
                  </c:pt>
                  <c:pt idx="1667">
                    <c:v>9/29/17</c:v>
                  </c:pt>
                  <c:pt idx="1668">
                    <c:v>9/29/17</c:v>
                  </c:pt>
                  <c:pt idx="1669">
                    <c:v>9/29/17</c:v>
                  </c:pt>
                  <c:pt idx="1670">
                    <c:v>9/29/17</c:v>
                  </c:pt>
                  <c:pt idx="1671">
                    <c:v>9/29/17</c:v>
                  </c:pt>
                  <c:pt idx="1672">
                    <c:v>9/29/17</c:v>
                  </c:pt>
                  <c:pt idx="1673">
                    <c:v>9/29/17</c:v>
                  </c:pt>
                  <c:pt idx="1674">
                    <c:v>9/29/17</c:v>
                  </c:pt>
                  <c:pt idx="1675">
                    <c:v>9/29/17</c:v>
                  </c:pt>
                  <c:pt idx="1676">
                    <c:v>9/29/17</c:v>
                  </c:pt>
                  <c:pt idx="1677">
                    <c:v>9/29/17</c:v>
                  </c:pt>
                  <c:pt idx="1678">
                    <c:v>9/30/17</c:v>
                  </c:pt>
                  <c:pt idx="1679">
                    <c:v>9/30/17</c:v>
                  </c:pt>
                  <c:pt idx="1680">
                    <c:v>9/30/17</c:v>
                  </c:pt>
                  <c:pt idx="1681">
                    <c:v>9/30/17</c:v>
                  </c:pt>
                  <c:pt idx="1682">
                    <c:v>9/30/17</c:v>
                  </c:pt>
                  <c:pt idx="1683">
                    <c:v>9/30/17</c:v>
                  </c:pt>
                  <c:pt idx="1684">
                    <c:v>9/30/17</c:v>
                  </c:pt>
                  <c:pt idx="1685">
                    <c:v>9/30/17</c:v>
                  </c:pt>
                  <c:pt idx="1686">
                    <c:v>9/30/17</c:v>
                  </c:pt>
                  <c:pt idx="1687">
                    <c:v>9/30/17</c:v>
                  </c:pt>
                  <c:pt idx="1688">
                    <c:v>9/30/17</c:v>
                  </c:pt>
                  <c:pt idx="1689">
                    <c:v>9/30/17</c:v>
                  </c:pt>
                  <c:pt idx="1690">
                    <c:v>9/30/17</c:v>
                  </c:pt>
                  <c:pt idx="1691">
                    <c:v>9/30/17</c:v>
                  </c:pt>
                  <c:pt idx="1692">
                    <c:v>9/30/17</c:v>
                  </c:pt>
                  <c:pt idx="1693">
                    <c:v>9/30/17</c:v>
                  </c:pt>
                  <c:pt idx="1694">
                    <c:v>9/30/17</c:v>
                  </c:pt>
                  <c:pt idx="1695">
                    <c:v>9/30/17</c:v>
                  </c:pt>
                  <c:pt idx="1696">
                    <c:v>9/30/17</c:v>
                  </c:pt>
                  <c:pt idx="1697">
                    <c:v>9/30/17</c:v>
                  </c:pt>
                  <c:pt idx="1698">
                    <c:v>9/30/17</c:v>
                  </c:pt>
                  <c:pt idx="1699">
                    <c:v>9/30/17</c:v>
                  </c:pt>
                  <c:pt idx="1700">
                    <c:v>9/30/17</c:v>
                  </c:pt>
                  <c:pt idx="1701">
                    <c:v>9/30/17</c:v>
                  </c:pt>
                  <c:pt idx="1702">
                    <c:v>9/30/17</c:v>
                  </c:pt>
                  <c:pt idx="1703">
                    <c:v>9/30/17</c:v>
                  </c:pt>
                  <c:pt idx="1704">
                    <c:v>9/30/17</c:v>
                  </c:pt>
                  <c:pt idx="1705">
                    <c:v>9/30/17</c:v>
                  </c:pt>
                  <c:pt idx="1706">
                    <c:v>9/30/17</c:v>
                  </c:pt>
                  <c:pt idx="1707">
                    <c:v>9/30/17</c:v>
                  </c:pt>
                  <c:pt idx="1708">
                    <c:v>9/30/17</c:v>
                  </c:pt>
                  <c:pt idx="1709">
                    <c:v>9/30/17</c:v>
                  </c:pt>
                  <c:pt idx="1710">
                    <c:v>9/30/17</c:v>
                  </c:pt>
                  <c:pt idx="1711">
                    <c:v>9/30/17</c:v>
                  </c:pt>
                  <c:pt idx="1712">
                    <c:v>9/30/17</c:v>
                  </c:pt>
                  <c:pt idx="1713">
                    <c:v>9/30/17</c:v>
                  </c:pt>
                  <c:pt idx="1714">
                    <c:v>9/30/17</c:v>
                  </c:pt>
                  <c:pt idx="1715">
                    <c:v>9/30/17</c:v>
                  </c:pt>
                  <c:pt idx="1716">
                    <c:v>9/30/17</c:v>
                  </c:pt>
                  <c:pt idx="1717">
                    <c:v>9/30/17</c:v>
                  </c:pt>
                  <c:pt idx="1718">
                    <c:v>9/30/17</c:v>
                  </c:pt>
                  <c:pt idx="1719">
                    <c:v>9/30/17</c:v>
                  </c:pt>
                  <c:pt idx="1720">
                    <c:v>9/30/17</c:v>
                  </c:pt>
                  <c:pt idx="1721">
                    <c:v>9/30/17</c:v>
                  </c:pt>
                  <c:pt idx="1722">
                    <c:v>9/30/17</c:v>
                  </c:pt>
                  <c:pt idx="1723">
                    <c:v>9/30/17</c:v>
                  </c:pt>
                  <c:pt idx="1724">
                    <c:v>9/30/17</c:v>
                  </c:pt>
                  <c:pt idx="1725">
                    <c:v>9/30/17</c:v>
                  </c:pt>
                  <c:pt idx="1726">
                    <c:v>9/30/17</c:v>
                  </c:pt>
                  <c:pt idx="1727">
                    <c:v>9/30/17</c:v>
                  </c:pt>
                  <c:pt idx="1728">
                    <c:v>9/30/17</c:v>
                  </c:pt>
                  <c:pt idx="1729">
                    <c:v>9/30/17</c:v>
                  </c:pt>
                  <c:pt idx="1730">
                    <c:v>9/30/17</c:v>
                  </c:pt>
                  <c:pt idx="1731">
                    <c:v>9/30/17</c:v>
                  </c:pt>
                  <c:pt idx="1732">
                    <c:v>9/30/17</c:v>
                  </c:pt>
                  <c:pt idx="1733">
                    <c:v>9/30/17</c:v>
                  </c:pt>
                  <c:pt idx="1734">
                    <c:v>9/30/17</c:v>
                  </c:pt>
                  <c:pt idx="1735">
                    <c:v>9/30/17</c:v>
                  </c:pt>
                  <c:pt idx="1736">
                    <c:v>9/30/17</c:v>
                  </c:pt>
                  <c:pt idx="1737">
                    <c:v>9/30/17</c:v>
                  </c:pt>
                  <c:pt idx="1738">
                    <c:v>9/30/17</c:v>
                  </c:pt>
                  <c:pt idx="1739">
                    <c:v>9/30/17</c:v>
                  </c:pt>
                  <c:pt idx="1740">
                    <c:v>9/30/17</c:v>
                  </c:pt>
                  <c:pt idx="1741">
                    <c:v>9/30/17</c:v>
                  </c:pt>
                  <c:pt idx="1742">
                    <c:v>9/30/17</c:v>
                  </c:pt>
                  <c:pt idx="1743">
                    <c:v>9/30/17</c:v>
                  </c:pt>
                  <c:pt idx="1744">
                    <c:v>9/30/17</c:v>
                  </c:pt>
                  <c:pt idx="1745">
                    <c:v>9/30/17</c:v>
                  </c:pt>
                  <c:pt idx="1746">
                    <c:v>9/30/17</c:v>
                  </c:pt>
                  <c:pt idx="1747">
                    <c:v>9/30/17</c:v>
                  </c:pt>
                  <c:pt idx="1748">
                    <c:v>9/30/17</c:v>
                  </c:pt>
                  <c:pt idx="1749">
                    <c:v>9/30/17</c:v>
                  </c:pt>
                  <c:pt idx="1750">
                    <c:v>9/30/17</c:v>
                  </c:pt>
                  <c:pt idx="1751">
                    <c:v>9/30/17</c:v>
                  </c:pt>
                  <c:pt idx="1752">
                    <c:v>9/30/17</c:v>
                  </c:pt>
                  <c:pt idx="1753">
                    <c:v>9/30/17</c:v>
                  </c:pt>
                  <c:pt idx="1754">
                    <c:v>9/30/17</c:v>
                  </c:pt>
                  <c:pt idx="1755">
                    <c:v>9/30/17</c:v>
                  </c:pt>
                  <c:pt idx="1756">
                    <c:v>9/30/17</c:v>
                  </c:pt>
                  <c:pt idx="1757">
                    <c:v>9/30/17</c:v>
                  </c:pt>
                  <c:pt idx="1758">
                    <c:v>9/30/17</c:v>
                  </c:pt>
                  <c:pt idx="1759">
                    <c:v>9/30/17</c:v>
                  </c:pt>
                  <c:pt idx="1760">
                    <c:v>9/30/17</c:v>
                  </c:pt>
                  <c:pt idx="1761">
                    <c:v>9/30/17</c:v>
                  </c:pt>
                  <c:pt idx="1762">
                    <c:v>9/30/17</c:v>
                  </c:pt>
                  <c:pt idx="1763">
                    <c:v>9/30/17</c:v>
                  </c:pt>
                  <c:pt idx="1764">
                    <c:v>9/30/17</c:v>
                  </c:pt>
                  <c:pt idx="1765">
                    <c:v>9/30/17</c:v>
                  </c:pt>
                  <c:pt idx="1766">
                    <c:v>9/30/17</c:v>
                  </c:pt>
                  <c:pt idx="1767">
                    <c:v>9/30/17</c:v>
                  </c:pt>
                  <c:pt idx="1768">
                    <c:v>9/30/17</c:v>
                  </c:pt>
                  <c:pt idx="1769">
                    <c:v>9/30/17</c:v>
                  </c:pt>
                  <c:pt idx="1770">
                    <c:v>9/30/17</c:v>
                  </c:pt>
                  <c:pt idx="1771">
                    <c:v>9/30/17</c:v>
                  </c:pt>
                  <c:pt idx="1772">
                    <c:v>9/30/17</c:v>
                  </c:pt>
                  <c:pt idx="1773">
                    <c:v>9/30/17</c:v>
                  </c:pt>
                  <c:pt idx="1774">
                    <c:v>10/1/17</c:v>
                  </c:pt>
                  <c:pt idx="1775">
                    <c:v>10/1/17</c:v>
                  </c:pt>
                  <c:pt idx="1776">
                    <c:v>10/1/17</c:v>
                  </c:pt>
                  <c:pt idx="1777">
                    <c:v>10/1/17</c:v>
                  </c:pt>
                  <c:pt idx="1778">
                    <c:v>10/1/17</c:v>
                  </c:pt>
                  <c:pt idx="1779">
                    <c:v>10/1/17</c:v>
                  </c:pt>
                  <c:pt idx="1780">
                    <c:v>10/1/17</c:v>
                  </c:pt>
                  <c:pt idx="1781">
                    <c:v>10/1/17</c:v>
                  </c:pt>
                  <c:pt idx="1782">
                    <c:v>10/1/17</c:v>
                  </c:pt>
                  <c:pt idx="1783">
                    <c:v>10/1/17</c:v>
                  </c:pt>
                  <c:pt idx="1784">
                    <c:v>10/1/17</c:v>
                  </c:pt>
                  <c:pt idx="1785">
                    <c:v>10/1/17</c:v>
                  </c:pt>
                  <c:pt idx="1786">
                    <c:v>10/1/17</c:v>
                  </c:pt>
                  <c:pt idx="1787">
                    <c:v>10/1/17</c:v>
                  </c:pt>
                  <c:pt idx="1788">
                    <c:v>10/1/17</c:v>
                  </c:pt>
                  <c:pt idx="1789">
                    <c:v>10/1/17</c:v>
                  </c:pt>
                  <c:pt idx="1790">
                    <c:v>10/1/17</c:v>
                  </c:pt>
                  <c:pt idx="1791">
                    <c:v>10/1/17</c:v>
                  </c:pt>
                  <c:pt idx="1792">
                    <c:v>10/1/17</c:v>
                  </c:pt>
                  <c:pt idx="1793">
                    <c:v>10/1/17</c:v>
                  </c:pt>
                  <c:pt idx="1794">
                    <c:v>10/1/17</c:v>
                  </c:pt>
                  <c:pt idx="1795">
                    <c:v>10/1/17</c:v>
                  </c:pt>
                  <c:pt idx="1796">
                    <c:v>10/1/17</c:v>
                  </c:pt>
                  <c:pt idx="1797">
                    <c:v>10/1/17</c:v>
                  </c:pt>
                  <c:pt idx="1798">
                    <c:v>10/1/17</c:v>
                  </c:pt>
                  <c:pt idx="1799">
                    <c:v>10/1/17</c:v>
                  </c:pt>
                  <c:pt idx="1800">
                    <c:v>10/1/17</c:v>
                  </c:pt>
                  <c:pt idx="1801">
                    <c:v>10/1/17</c:v>
                  </c:pt>
                  <c:pt idx="1802">
                    <c:v>10/1/17</c:v>
                  </c:pt>
                  <c:pt idx="1803">
                    <c:v>10/1/17</c:v>
                  </c:pt>
                  <c:pt idx="1804">
                    <c:v>10/1/17</c:v>
                  </c:pt>
                  <c:pt idx="1805">
                    <c:v>10/1/17</c:v>
                  </c:pt>
                  <c:pt idx="1806">
                    <c:v>10/1/17</c:v>
                  </c:pt>
                  <c:pt idx="1807">
                    <c:v>10/1/17</c:v>
                  </c:pt>
                  <c:pt idx="1808">
                    <c:v>10/1/17</c:v>
                  </c:pt>
                  <c:pt idx="1809">
                    <c:v>10/1/17</c:v>
                  </c:pt>
                  <c:pt idx="1810">
                    <c:v>10/1/17</c:v>
                  </c:pt>
                  <c:pt idx="1811">
                    <c:v>10/1/17</c:v>
                  </c:pt>
                  <c:pt idx="1812">
                    <c:v>10/1/17</c:v>
                  </c:pt>
                  <c:pt idx="1813">
                    <c:v>10/1/17</c:v>
                  </c:pt>
                  <c:pt idx="1814">
                    <c:v>10/1/17</c:v>
                  </c:pt>
                  <c:pt idx="1815">
                    <c:v>10/1/17</c:v>
                  </c:pt>
                  <c:pt idx="1816">
                    <c:v>10/1/17</c:v>
                  </c:pt>
                  <c:pt idx="1817">
                    <c:v>10/1/17</c:v>
                  </c:pt>
                  <c:pt idx="1818">
                    <c:v>10/1/17</c:v>
                  </c:pt>
                  <c:pt idx="1819">
                    <c:v>10/1/17</c:v>
                  </c:pt>
                  <c:pt idx="1820">
                    <c:v>10/1/17</c:v>
                  </c:pt>
                  <c:pt idx="1821">
                    <c:v>10/1/17</c:v>
                  </c:pt>
                  <c:pt idx="1822">
                    <c:v>10/1/17</c:v>
                  </c:pt>
                  <c:pt idx="1823">
                    <c:v>10/1/17</c:v>
                  </c:pt>
                  <c:pt idx="1824">
                    <c:v>10/1/17</c:v>
                  </c:pt>
                  <c:pt idx="1825">
                    <c:v>10/1/17</c:v>
                  </c:pt>
                  <c:pt idx="1826">
                    <c:v>10/1/17</c:v>
                  </c:pt>
                  <c:pt idx="1827">
                    <c:v>10/1/17</c:v>
                  </c:pt>
                  <c:pt idx="1828">
                    <c:v>10/1/17</c:v>
                  </c:pt>
                  <c:pt idx="1829">
                    <c:v>10/1/17</c:v>
                  </c:pt>
                  <c:pt idx="1830">
                    <c:v>10/1/17</c:v>
                  </c:pt>
                  <c:pt idx="1831">
                    <c:v>10/1/17</c:v>
                  </c:pt>
                  <c:pt idx="1832">
                    <c:v>10/1/17</c:v>
                  </c:pt>
                  <c:pt idx="1833">
                    <c:v>10/1/17</c:v>
                  </c:pt>
                  <c:pt idx="1834">
                    <c:v>10/1/17</c:v>
                  </c:pt>
                  <c:pt idx="1835">
                    <c:v>10/1/17</c:v>
                  </c:pt>
                  <c:pt idx="1836">
                    <c:v>10/1/17</c:v>
                  </c:pt>
                  <c:pt idx="1837">
                    <c:v>10/1/17</c:v>
                  </c:pt>
                  <c:pt idx="1838">
                    <c:v>10/1/17</c:v>
                  </c:pt>
                  <c:pt idx="1839">
                    <c:v>10/1/17</c:v>
                  </c:pt>
                  <c:pt idx="1840">
                    <c:v>10/1/17</c:v>
                  </c:pt>
                  <c:pt idx="1841">
                    <c:v>10/1/17</c:v>
                  </c:pt>
                  <c:pt idx="1842">
                    <c:v>10/1/17</c:v>
                  </c:pt>
                  <c:pt idx="1843">
                    <c:v>10/1/17</c:v>
                  </c:pt>
                  <c:pt idx="1844">
                    <c:v>10/1/17</c:v>
                  </c:pt>
                  <c:pt idx="1845">
                    <c:v>10/1/17</c:v>
                  </c:pt>
                  <c:pt idx="1846">
                    <c:v>10/1/17</c:v>
                  </c:pt>
                  <c:pt idx="1847">
                    <c:v>10/1/17</c:v>
                  </c:pt>
                  <c:pt idx="1848">
                    <c:v>10/1/17</c:v>
                  </c:pt>
                  <c:pt idx="1849">
                    <c:v>10/1/17</c:v>
                  </c:pt>
                  <c:pt idx="1850">
                    <c:v>10/1/17</c:v>
                  </c:pt>
                  <c:pt idx="1851">
                    <c:v>10/1/17</c:v>
                  </c:pt>
                  <c:pt idx="1852">
                    <c:v>10/1/17</c:v>
                  </c:pt>
                  <c:pt idx="1853">
                    <c:v>10/1/17</c:v>
                  </c:pt>
                  <c:pt idx="1854">
                    <c:v>10/1/17</c:v>
                  </c:pt>
                  <c:pt idx="1855">
                    <c:v>10/1/17</c:v>
                  </c:pt>
                  <c:pt idx="1856">
                    <c:v>10/1/17</c:v>
                  </c:pt>
                  <c:pt idx="1857">
                    <c:v>10/1/17</c:v>
                  </c:pt>
                  <c:pt idx="1858">
                    <c:v>10/1/17</c:v>
                  </c:pt>
                  <c:pt idx="1859">
                    <c:v>10/1/17</c:v>
                  </c:pt>
                  <c:pt idx="1860">
                    <c:v>10/1/17</c:v>
                  </c:pt>
                  <c:pt idx="1861">
                    <c:v>10/1/17</c:v>
                  </c:pt>
                  <c:pt idx="1862">
                    <c:v>10/1/17</c:v>
                  </c:pt>
                  <c:pt idx="1863">
                    <c:v>10/1/17</c:v>
                  </c:pt>
                  <c:pt idx="1864">
                    <c:v>10/1/17</c:v>
                  </c:pt>
                  <c:pt idx="1865">
                    <c:v>10/1/17</c:v>
                  </c:pt>
                  <c:pt idx="1866">
                    <c:v>10/1/17</c:v>
                  </c:pt>
                  <c:pt idx="1867">
                    <c:v>10/1/17</c:v>
                  </c:pt>
                  <c:pt idx="1868">
                    <c:v>10/1/17</c:v>
                  </c:pt>
                  <c:pt idx="1869">
                    <c:v>10/1/17</c:v>
                  </c:pt>
                  <c:pt idx="1870">
                    <c:v>10/2/17</c:v>
                  </c:pt>
                  <c:pt idx="1871">
                    <c:v>10/2/17</c:v>
                  </c:pt>
                  <c:pt idx="1872">
                    <c:v>10/2/17</c:v>
                  </c:pt>
                  <c:pt idx="1873">
                    <c:v>10/2/17</c:v>
                  </c:pt>
                  <c:pt idx="1874">
                    <c:v>10/2/17</c:v>
                  </c:pt>
                  <c:pt idx="1875">
                    <c:v>10/2/17</c:v>
                  </c:pt>
                  <c:pt idx="1876">
                    <c:v>10/2/17</c:v>
                  </c:pt>
                  <c:pt idx="1877">
                    <c:v>10/2/17</c:v>
                  </c:pt>
                  <c:pt idx="1878">
                    <c:v>10/2/17</c:v>
                  </c:pt>
                  <c:pt idx="1879">
                    <c:v>10/2/17</c:v>
                  </c:pt>
                  <c:pt idx="1880">
                    <c:v>10/2/17</c:v>
                  </c:pt>
                  <c:pt idx="1881">
                    <c:v>10/2/17</c:v>
                  </c:pt>
                  <c:pt idx="1882">
                    <c:v>10/2/17</c:v>
                  </c:pt>
                  <c:pt idx="1883">
                    <c:v>10/2/17</c:v>
                  </c:pt>
                  <c:pt idx="1884">
                    <c:v>10/2/17</c:v>
                  </c:pt>
                  <c:pt idx="1885">
                    <c:v>10/2/17</c:v>
                  </c:pt>
                  <c:pt idx="1886">
                    <c:v>10/2/17</c:v>
                  </c:pt>
                  <c:pt idx="1887">
                    <c:v>10/2/17</c:v>
                  </c:pt>
                  <c:pt idx="1888">
                    <c:v>10/2/17</c:v>
                  </c:pt>
                  <c:pt idx="1889">
                    <c:v>10/2/17</c:v>
                  </c:pt>
                  <c:pt idx="1890">
                    <c:v>10/2/17</c:v>
                  </c:pt>
                  <c:pt idx="1891">
                    <c:v>10/2/17</c:v>
                  </c:pt>
                  <c:pt idx="1892">
                    <c:v>10/2/17</c:v>
                  </c:pt>
                  <c:pt idx="1893">
                    <c:v>10/2/17</c:v>
                  </c:pt>
                  <c:pt idx="1894">
                    <c:v>10/2/17</c:v>
                  </c:pt>
                  <c:pt idx="1895">
                    <c:v>10/2/17</c:v>
                  </c:pt>
                  <c:pt idx="1896">
                    <c:v>10/2/17</c:v>
                  </c:pt>
                  <c:pt idx="1897">
                    <c:v>10/2/17</c:v>
                  </c:pt>
                  <c:pt idx="1898">
                    <c:v>10/2/17</c:v>
                  </c:pt>
                  <c:pt idx="1899">
                    <c:v>10/2/17</c:v>
                  </c:pt>
                  <c:pt idx="1900">
                    <c:v>10/2/17</c:v>
                  </c:pt>
                  <c:pt idx="1901">
                    <c:v>10/2/17</c:v>
                  </c:pt>
                  <c:pt idx="1902">
                    <c:v>10/2/17</c:v>
                  </c:pt>
                  <c:pt idx="1903">
                    <c:v>10/2/17</c:v>
                  </c:pt>
                  <c:pt idx="1904">
                    <c:v>10/2/17</c:v>
                  </c:pt>
                  <c:pt idx="1905">
                    <c:v>10/2/17</c:v>
                  </c:pt>
                  <c:pt idx="1906">
                    <c:v>10/2/17</c:v>
                  </c:pt>
                  <c:pt idx="1907">
                    <c:v>10/2/17</c:v>
                  </c:pt>
                  <c:pt idx="1908">
                    <c:v>10/2/17</c:v>
                  </c:pt>
                  <c:pt idx="1909">
                    <c:v>10/2/17</c:v>
                  </c:pt>
                  <c:pt idx="1910">
                    <c:v>10/2/17</c:v>
                  </c:pt>
                  <c:pt idx="1911">
                    <c:v>10/2/17</c:v>
                  </c:pt>
                  <c:pt idx="1912">
                    <c:v>10/2/17</c:v>
                  </c:pt>
                  <c:pt idx="1913">
                    <c:v>10/2/17</c:v>
                  </c:pt>
                  <c:pt idx="1914">
                    <c:v>10/2/17</c:v>
                  </c:pt>
                  <c:pt idx="1915">
                    <c:v>10/2/17</c:v>
                  </c:pt>
                  <c:pt idx="1916">
                    <c:v>10/2/17</c:v>
                  </c:pt>
                  <c:pt idx="1917">
                    <c:v>10/2/17</c:v>
                  </c:pt>
                  <c:pt idx="1918">
                    <c:v>10/2/17</c:v>
                  </c:pt>
                  <c:pt idx="1919">
                    <c:v>10/2/17</c:v>
                  </c:pt>
                  <c:pt idx="1920">
                    <c:v>10/2/17</c:v>
                  </c:pt>
                  <c:pt idx="1921">
                    <c:v>10/2/17</c:v>
                  </c:pt>
                  <c:pt idx="1922">
                    <c:v>10/2/17</c:v>
                  </c:pt>
                  <c:pt idx="1923">
                    <c:v>10/2/17</c:v>
                  </c:pt>
                  <c:pt idx="1924">
                    <c:v>10/2/17</c:v>
                  </c:pt>
                  <c:pt idx="1925">
                    <c:v>10/2/17</c:v>
                  </c:pt>
                  <c:pt idx="1926">
                    <c:v>10/2/17</c:v>
                  </c:pt>
                  <c:pt idx="1927">
                    <c:v>10/2/17</c:v>
                  </c:pt>
                  <c:pt idx="1928">
                    <c:v>10/2/17</c:v>
                  </c:pt>
                  <c:pt idx="1929">
                    <c:v>10/2/17</c:v>
                  </c:pt>
                  <c:pt idx="1930">
                    <c:v>10/2/17</c:v>
                  </c:pt>
                  <c:pt idx="1931">
                    <c:v>10/2/17</c:v>
                  </c:pt>
                  <c:pt idx="1932">
                    <c:v>10/2/17</c:v>
                  </c:pt>
                  <c:pt idx="1933">
                    <c:v>10/2/17</c:v>
                  </c:pt>
                  <c:pt idx="1934">
                    <c:v>10/2/17</c:v>
                  </c:pt>
                  <c:pt idx="1935">
                    <c:v>10/2/17</c:v>
                  </c:pt>
                  <c:pt idx="1936">
                    <c:v>10/2/17</c:v>
                  </c:pt>
                  <c:pt idx="1937">
                    <c:v>10/2/17</c:v>
                  </c:pt>
                  <c:pt idx="1938">
                    <c:v>10/2/17</c:v>
                  </c:pt>
                  <c:pt idx="1939">
                    <c:v>10/2/17</c:v>
                  </c:pt>
                  <c:pt idx="1940">
                    <c:v>10/2/17</c:v>
                  </c:pt>
                  <c:pt idx="1941">
                    <c:v>10/2/17</c:v>
                  </c:pt>
                  <c:pt idx="1942">
                    <c:v>10/2/17</c:v>
                  </c:pt>
                  <c:pt idx="1943">
                    <c:v>10/2/17</c:v>
                  </c:pt>
                  <c:pt idx="1944">
                    <c:v>10/2/17</c:v>
                  </c:pt>
                  <c:pt idx="1945">
                    <c:v>10/2/17</c:v>
                  </c:pt>
                  <c:pt idx="1946">
                    <c:v>10/2/17</c:v>
                  </c:pt>
                  <c:pt idx="1947">
                    <c:v>10/2/17</c:v>
                  </c:pt>
                  <c:pt idx="1948">
                    <c:v>10/2/17</c:v>
                  </c:pt>
                  <c:pt idx="1949">
                    <c:v>10/2/17</c:v>
                  </c:pt>
                  <c:pt idx="1950">
                    <c:v>10/2/17</c:v>
                  </c:pt>
                  <c:pt idx="1951">
                    <c:v>10/2/17</c:v>
                  </c:pt>
                  <c:pt idx="1952">
                    <c:v>10/2/17</c:v>
                  </c:pt>
                  <c:pt idx="1953">
                    <c:v>10/2/17</c:v>
                  </c:pt>
                  <c:pt idx="1954">
                    <c:v>10/2/17</c:v>
                  </c:pt>
                  <c:pt idx="1955">
                    <c:v>10/2/17</c:v>
                  </c:pt>
                  <c:pt idx="1956">
                    <c:v>10/2/17</c:v>
                  </c:pt>
                  <c:pt idx="1957">
                    <c:v>10/2/17</c:v>
                  </c:pt>
                  <c:pt idx="1958">
                    <c:v>10/2/17</c:v>
                  </c:pt>
                  <c:pt idx="1959">
                    <c:v>10/2/17</c:v>
                  </c:pt>
                  <c:pt idx="1960">
                    <c:v>10/2/17</c:v>
                  </c:pt>
                  <c:pt idx="1961">
                    <c:v>10/2/17</c:v>
                  </c:pt>
                  <c:pt idx="1962">
                    <c:v>10/2/17</c:v>
                  </c:pt>
                  <c:pt idx="1963">
                    <c:v>10/2/17</c:v>
                  </c:pt>
                  <c:pt idx="1964">
                    <c:v>10/2/17</c:v>
                  </c:pt>
                  <c:pt idx="1965">
                    <c:v>10/2/17</c:v>
                  </c:pt>
                  <c:pt idx="1966">
                    <c:v>10/3/17</c:v>
                  </c:pt>
                  <c:pt idx="1967">
                    <c:v>10/3/17</c:v>
                  </c:pt>
                  <c:pt idx="1968">
                    <c:v>10/3/17</c:v>
                  </c:pt>
                  <c:pt idx="1969">
                    <c:v>10/3/17</c:v>
                  </c:pt>
                  <c:pt idx="1970">
                    <c:v>10/3/17</c:v>
                  </c:pt>
                  <c:pt idx="1971">
                    <c:v>10/3/17</c:v>
                  </c:pt>
                  <c:pt idx="1972">
                    <c:v>10/3/17</c:v>
                  </c:pt>
                  <c:pt idx="1973">
                    <c:v>10/3/17</c:v>
                  </c:pt>
                  <c:pt idx="1974">
                    <c:v>10/3/17</c:v>
                  </c:pt>
                  <c:pt idx="1975">
                    <c:v>10/3/17</c:v>
                  </c:pt>
                  <c:pt idx="1976">
                    <c:v>10/3/17</c:v>
                  </c:pt>
                  <c:pt idx="1977">
                    <c:v>10/3/17</c:v>
                  </c:pt>
                  <c:pt idx="1978">
                    <c:v>10/3/17</c:v>
                  </c:pt>
                  <c:pt idx="1979">
                    <c:v>10/3/17</c:v>
                  </c:pt>
                  <c:pt idx="1980">
                    <c:v>10/3/17</c:v>
                  </c:pt>
                  <c:pt idx="1981">
                    <c:v>10/3/17</c:v>
                  </c:pt>
                  <c:pt idx="1982">
                    <c:v>10/3/17</c:v>
                  </c:pt>
                  <c:pt idx="1983">
                    <c:v>10/3/17</c:v>
                  </c:pt>
                  <c:pt idx="1984">
                    <c:v>10/3/17</c:v>
                  </c:pt>
                  <c:pt idx="1985">
                    <c:v>10/3/17</c:v>
                  </c:pt>
                  <c:pt idx="1986">
                    <c:v>10/3/17</c:v>
                  </c:pt>
                  <c:pt idx="1987">
                    <c:v>10/3/17</c:v>
                  </c:pt>
                  <c:pt idx="1988">
                    <c:v>10/3/17</c:v>
                  </c:pt>
                  <c:pt idx="1989">
                    <c:v>10/3/17</c:v>
                  </c:pt>
                  <c:pt idx="1990">
                    <c:v>10/3/17</c:v>
                  </c:pt>
                  <c:pt idx="1991">
                    <c:v>10/3/17</c:v>
                  </c:pt>
                  <c:pt idx="1992">
                    <c:v>10/3/17</c:v>
                  </c:pt>
                  <c:pt idx="1993">
                    <c:v>10/3/17</c:v>
                  </c:pt>
                  <c:pt idx="1994">
                    <c:v>10/3/17</c:v>
                  </c:pt>
                  <c:pt idx="1995">
                    <c:v>10/3/17</c:v>
                  </c:pt>
                  <c:pt idx="1996">
                    <c:v>10/3/17</c:v>
                  </c:pt>
                  <c:pt idx="1997">
                    <c:v>10/3/17</c:v>
                  </c:pt>
                  <c:pt idx="1998">
                    <c:v>10/3/17</c:v>
                  </c:pt>
                  <c:pt idx="1999">
                    <c:v>10/3/17</c:v>
                  </c:pt>
                  <c:pt idx="2000">
                    <c:v>10/3/17</c:v>
                  </c:pt>
                  <c:pt idx="2001">
                    <c:v>10/3/17</c:v>
                  </c:pt>
                  <c:pt idx="2002">
                    <c:v>10/3/17</c:v>
                  </c:pt>
                  <c:pt idx="2003">
                    <c:v>10/3/17</c:v>
                  </c:pt>
                  <c:pt idx="2004">
                    <c:v>10/3/17</c:v>
                  </c:pt>
                  <c:pt idx="2005">
                    <c:v>10/3/17</c:v>
                  </c:pt>
                  <c:pt idx="2006">
                    <c:v>10/3/17</c:v>
                  </c:pt>
                  <c:pt idx="2007">
                    <c:v>10/3/17</c:v>
                  </c:pt>
                  <c:pt idx="2008">
                    <c:v>10/3/17</c:v>
                  </c:pt>
                  <c:pt idx="2009">
                    <c:v>10/3/17</c:v>
                  </c:pt>
                  <c:pt idx="2010">
                    <c:v>10/3/17</c:v>
                  </c:pt>
                  <c:pt idx="2011">
                    <c:v>10/3/17</c:v>
                  </c:pt>
                  <c:pt idx="2012">
                    <c:v>10/3/17</c:v>
                  </c:pt>
                  <c:pt idx="2013">
                    <c:v>10/3/17</c:v>
                  </c:pt>
                  <c:pt idx="2014">
                    <c:v>10/3/17</c:v>
                  </c:pt>
                  <c:pt idx="2015">
                    <c:v>10/3/17</c:v>
                  </c:pt>
                  <c:pt idx="2016">
                    <c:v>10/3/17</c:v>
                  </c:pt>
                  <c:pt idx="2017">
                    <c:v>10/3/17</c:v>
                  </c:pt>
                  <c:pt idx="2018">
                    <c:v>10/3/17</c:v>
                  </c:pt>
                  <c:pt idx="2019">
                    <c:v>10/3/17</c:v>
                  </c:pt>
                  <c:pt idx="2020">
                    <c:v>10/3/17</c:v>
                  </c:pt>
                  <c:pt idx="2021">
                    <c:v>10/3/17</c:v>
                  </c:pt>
                  <c:pt idx="2022">
                    <c:v>10/3/17</c:v>
                  </c:pt>
                  <c:pt idx="2023">
                    <c:v>10/3/17</c:v>
                  </c:pt>
                  <c:pt idx="2024">
                    <c:v>10/3/17</c:v>
                  </c:pt>
                  <c:pt idx="2025">
                    <c:v>10/3/17</c:v>
                  </c:pt>
                  <c:pt idx="2026">
                    <c:v>10/3/17</c:v>
                  </c:pt>
                  <c:pt idx="2027">
                    <c:v>10/3/17</c:v>
                  </c:pt>
                  <c:pt idx="2028">
                    <c:v>10/3/17</c:v>
                  </c:pt>
                  <c:pt idx="2029">
                    <c:v>10/3/17</c:v>
                  </c:pt>
                  <c:pt idx="2030">
                    <c:v>10/3/17</c:v>
                  </c:pt>
                  <c:pt idx="2031">
                    <c:v>10/3/17</c:v>
                  </c:pt>
                  <c:pt idx="2032">
                    <c:v>10/3/17</c:v>
                  </c:pt>
                  <c:pt idx="2033">
                    <c:v>10/3/17</c:v>
                  </c:pt>
                  <c:pt idx="2034">
                    <c:v>10/3/17</c:v>
                  </c:pt>
                  <c:pt idx="2035">
                    <c:v>10/3/17</c:v>
                  </c:pt>
                  <c:pt idx="2036">
                    <c:v>10/3/17</c:v>
                  </c:pt>
                  <c:pt idx="2037">
                    <c:v>10/3/17</c:v>
                  </c:pt>
                  <c:pt idx="2038">
                    <c:v>10/3/17</c:v>
                  </c:pt>
                  <c:pt idx="2039">
                    <c:v>10/3/17</c:v>
                  </c:pt>
                  <c:pt idx="2040">
                    <c:v>10/3/17</c:v>
                  </c:pt>
                  <c:pt idx="2041">
                    <c:v>10/3/17</c:v>
                  </c:pt>
                  <c:pt idx="2042">
                    <c:v>10/3/17</c:v>
                  </c:pt>
                  <c:pt idx="2043">
                    <c:v>10/3/17</c:v>
                  </c:pt>
                  <c:pt idx="2044">
                    <c:v>10/3/17</c:v>
                  </c:pt>
                  <c:pt idx="2045">
                    <c:v>10/3/17</c:v>
                  </c:pt>
                  <c:pt idx="2046">
                    <c:v>10/3/17</c:v>
                  </c:pt>
                  <c:pt idx="2047">
                    <c:v>10/3/17</c:v>
                  </c:pt>
                  <c:pt idx="2048">
                    <c:v>10/3/17</c:v>
                  </c:pt>
                  <c:pt idx="2049">
                    <c:v>10/3/17</c:v>
                  </c:pt>
                  <c:pt idx="2050">
                    <c:v>10/3/17</c:v>
                  </c:pt>
                  <c:pt idx="2051">
                    <c:v>10/3/17</c:v>
                  </c:pt>
                  <c:pt idx="2052">
                    <c:v>10/3/17</c:v>
                  </c:pt>
                  <c:pt idx="2053">
                    <c:v>10/3/17</c:v>
                  </c:pt>
                  <c:pt idx="2054">
                    <c:v>10/3/17</c:v>
                  </c:pt>
                  <c:pt idx="2055">
                    <c:v>10/3/17</c:v>
                  </c:pt>
                  <c:pt idx="2056">
                    <c:v>10/3/17</c:v>
                  </c:pt>
                  <c:pt idx="2057">
                    <c:v>10/3/17</c:v>
                  </c:pt>
                  <c:pt idx="2058">
                    <c:v>10/3/17</c:v>
                  </c:pt>
                  <c:pt idx="2059">
                    <c:v>10/3/17</c:v>
                  </c:pt>
                  <c:pt idx="2060">
                    <c:v>10/3/17</c:v>
                  </c:pt>
                  <c:pt idx="2061">
                    <c:v>10/3/17</c:v>
                  </c:pt>
                  <c:pt idx="2062">
                    <c:v>10/4/17</c:v>
                  </c:pt>
                  <c:pt idx="2063">
                    <c:v>10/4/17</c:v>
                  </c:pt>
                  <c:pt idx="2064">
                    <c:v>10/4/17</c:v>
                  </c:pt>
                  <c:pt idx="2065">
                    <c:v>10/4/17</c:v>
                  </c:pt>
                  <c:pt idx="2066">
                    <c:v>10/4/17</c:v>
                  </c:pt>
                  <c:pt idx="2067">
                    <c:v>10/4/17</c:v>
                  </c:pt>
                  <c:pt idx="2068">
                    <c:v>10/4/17</c:v>
                  </c:pt>
                  <c:pt idx="2069">
                    <c:v>10/4/17</c:v>
                  </c:pt>
                  <c:pt idx="2070">
                    <c:v>10/4/17</c:v>
                  </c:pt>
                  <c:pt idx="2071">
                    <c:v>10/4/17</c:v>
                  </c:pt>
                  <c:pt idx="2072">
                    <c:v>10/4/17</c:v>
                  </c:pt>
                  <c:pt idx="2073">
                    <c:v>10/4/17</c:v>
                  </c:pt>
                  <c:pt idx="2074">
                    <c:v>10/4/17</c:v>
                  </c:pt>
                  <c:pt idx="2075">
                    <c:v>10/4/17</c:v>
                  </c:pt>
                  <c:pt idx="2076">
                    <c:v>10/4/17</c:v>
                  </c:pt>
                  <c:pt idx="2077">
                    <c:v>10/4/17</c:v>
                  </c:pt>
                  <c:pt idx="2078">
                    <c:v>10/4/17</c:v>
                  </c:pt>
                  <c:pt idx="2079">
                    <c:v>10/4/17</c:v>
                  </c:pt>
                  <c:pt idx="2080">
                    <c:v>10/4/17</c:v>
                  </c:pt>
                  <c:pt idx="2081">
                    <c:v>10/4/17</c:v>
                  </c:pt>
                  <c:pt idx="2082">
                    <c:v>10/4/17</c:v>
                  </c:pt>
                  <c:pt idx="2083">
                    <c:v>10/4/17</c:v>
                  </c:pt>
                  <c:pt idx="2084">
                    <c:v>10/4/17</c:v>
                  </c:pt>
                  <c:pt idx="2085">
                    <c:v>10/4/17</c:v>
                  </c:pt>
                  <c:pt idx="2086">
                    <c:v>10/4/17</c:v>
                  </c:pt>
                  <c:pt idx="2087">
                    <c:v>10/4/17</c:v>
                  </c:pt>
                  <c:pt idx="2088">
                    <c:v>10/4/17</c:v>
                  </c:pt>
                  <c:pt idx="2089">
                    <c:v>10/4/17</c:v>
                  </c:pt>
                  <c:pt idx="2090">
                    <c:v>10/4/17</c:v>
                  </c:pt>
                  <c:pt idx="2091">
                    <c:v>10/4/17</c:v>
                  </c:pt>
                  <c:pt idx="2092">
                    <c:v>10/4/17</c:v>
                  </c:pt>
                  <c:pt idx="2093">
                    <c:v>10/4/17</c:v>
                  </c:pt>
                  <c:pt idx="2094">
                    <c:v>10/4/17</c:v>
                  </c:pt>
                  <c:pt idx="2095">
                    <c:v>10/4/17</c:v>
                  </c:pt>
                  <c:pt idx="2096">
                    <c:v>10/4/17</c:v>
                  </c:pt>
                  <c:pt idx="2097">
                    <c:v>10/4/17</c:v>
                  </c:pt>
                  <c:pt idx="2098">
                    <c:v>10/4/17</c:v>
                  </c:pt>
                  <c:pt idx="2099">
                    <c:v>10/4/17</c:v>
                  </c:pt>
                  <c:pt idx="2100">
                    <c:v>10/4/17</c:v>
                  </c:pt>
                  <c:pt idx="2101">
                    <c:v>10/4/17</c:v>
                  </c:pt>
                  <c:pt idx="2102">
                    <c:v>10/4/17</c:v>
                  </c:pt>
                  <c:pt idx="2103">
                    <c:v>10/4/17</c:v>
                  </c:pt>
                  <c:pt idx="2104">
                    <c:v>10/4/17</c:v>
                  </c:pt>
                  <c:pt idx="2105">
                    <c:v>10/4/17</c:v>
                  </c:pt>
                  <c:pt idx="2106">
                    <c:v>10/4/17</c:v>
                  </c:pt>
                  <c:pt idx="2107">
                    <c:v>10/4/17</c:v>
                  </c:pt>
                  <c:pt idx="2108">
                    <c:v>10/4/17</c:v>
                  </c:pt>
                  <c:pt idx="2109">
                    <c:v>10/4/17</c:v>
                  </c:pt>
                  <c:pt idx="2110">
                    <c:v>10/4/17</c:v>
                  </c:pt>
                  <c:pt idx="2111">
                    <c:v>10/4/17</c:v>
                  </c:pt>
                  <c:pt idx="2112">
                    <c:v>10/4/17</c:v>
                  </c:pt>
                  <c:pt idx="2113">
                    <c:v>10/4/17</c:v>
                  </c:pt>
                  <c:pt idx="2114">
                    <c:v>10/4/17</c:v>
                  </c:pt>
                  <c:pt idx="2115">
                    <c:v>10/4/17</c:v>
                  </c:pt>
                  <c:pt idx="2116">
                    <c:v>10/4/17</c:v>
                  </c:pt>
                  <c:pt idx="2117">
                    <c:v>10/4/17</c:v>
                  </c:pt>
                  <c:pt idx="2118">
                    <c:v>10/4/17</c:v>
                  </c:pt>
                  <c:pt idx="2119">
                    <c:v>10/4/17</c:v>
                  </c:pt>
                  <c:pt idx="2120">
                    <c:v>10/4/17</c:v>
                  </c:pt>
                  <c:pt idx="2121">
                    <c:v>10/4/17</c:v>
                  </c:pt>
                  <c:pt idx="2122">
                    <c:v>10/4/17</c:v>
                  </c:pt>
                  <c:pt idx="2123">
                    <c:v>10/4/17</c:v>
                  </c:pt>
                  <c:pt idx="2124">
                    <c:v>10/4/17</c:v>
                  </c:pt>
                  <c:pt idx="2125">
                    <c:v>10/4/17</c:v>
                  </c:pt>
                  <c:pt idx="2126">
                    <c:v>10/4/17</c:v>
                  </c:pt>
                  <c:pt idx="2127">
                    <c:v>10/4/17</c:v>
                  </c:pt>
                  <c:pt idx="2128">
                    <c:v>10/4/17</c:v>
                  </c:pt>
                  <c:pt idx="2129">
                    <c:v>10/4/17</c:v>
                  </c:pt>
                  <c:pt idx="2130">
                    <c:v>10/4/17</c:v>
                  </c:pt>
                  <c:pt idx="2131">
                    <c:v>10/4/17</c:v>
                  </c:pt>
                  <c:pt idx="2132">
                    <c:v>10/4/17</c:v>
                  </c:pt>
                  <c:pt idx="2133">
                    <c:v>10/4/17</c:v>
                  </c:pt>
                  <c:pt idx="2134">
                    <c:v>10/4/17</c:v>
                  </c:pt>
                  <c:pt idx="2135">
                    <c:v>10/4/17</c:v>
                  </c:pt>
                  <c:pt idx="2136">
                    <c:v>10/4/17</c:v>
                  </c:pt>
                  <c:pt idx="2137">
                    <c:v>10/4/17</c:v>
                  </c:pt>
                  <c:pt idx="2138">
                    <c:v>10/4/17</c:v>
                  </c:pt>
                  <c:pt idx="2139">
                    <c:v>10/4/17</c:v>
                  </c:pt>
                  <c:pt idx="2140">
                    <c:v>10/4/17</c:v>
                  </c:pt>
                  <c:pt idx="2141">
                    <c:v>10/4/17</c:v>
                  </c:pt>
                  <c:pt idx="2142">
                    <c:v>10/4/17</c:v>
                  </c:pt>
                  <c:pt idx="2143">
                    <c:v>10/4/17</c:v>
                  </c:pt>
                  <c:pt idx="2144">
                    <c:v>10/4/17</c:v>
                  </c:pt>
                  <c:pt idx="2145">
                    <c:v>10/4/17</c:v>
                  </c:pt>
                  <c:pt idx="2146">
                    <c:v>10/4/17</c:v>
                  </c:pt>
                  <c:pt idx="2147">
                    <c:v>10/4/17</c:v>
                  </c:pt>
                  <c:pt idx="2148">
                    <c:v>10/4/17</c:v>
                  </c:pt>
                  <c:pt idx="2149">
                    <c:v>10/4/17</c:v>
                  </c:pt>
                  <c:pt idx="2150">
                    <c:v>10/4/17</c:v>
                  </c:pt>
                  <c:pt idx="2151">
                    <c:v>10/4/17</c:v>
                  </c:pt>
                  <c:pt idx="2152">
                    <c:v>10/4/17</c:v>
                  </c:pt>
                  <c:pt idx="2153">
                    <c:v>10/4/17</c:v>
                  </c:pt>
                  <c:pt idx="2154">
                    <c:v>10/4/17</c:v>
                  </c:pt>
                  <c:pt idx="2155">
                    <c:v>10/4/17</c:v>
                  </c:pt>
                  <c:pt idx="2156">
                    <c:v>10/4/17</c:v>
                  </c:pt>
                  <c:pt idx="2157">
                    <c:v>10/4/17</c:v>
                  </c:pt>
                  <c:pt idx="2158">
                    <c:v>10/5/17</c:v>
                  </c:pt>
                  <c:pt idx="2159">
                    <c:v>10/5/17</c:v>
                  </c:pt>
                  <c:pt idx="2160">
                    <c:v>10/5/17</c:v>
                  </c:pt>
                  <c:pt idx="2161">
                    <c:v>10/5/17</c:v>
                  </c:pt>
                  <c:pt idx="2162">
                    <c:v>10/5/17</c:v>
                  </c:pt>
                  <c:pt idx="2163">
                    <c:v>10/5/17</c:v>
                  </c:pt>
                  <c:pt idx="2164">
                    <c:v>10/5/17</c:v>
                  </c:pt>
                  <c:pt idx="2165">
                    <c:v>10/5/17</c:v>
                  </c:pt>
                  <c:pt idx="2166">
                    <c:v>10/5/17</c:v>
                  </c:pt>
                  <c:pt idx="2167">
                    <c:v>10/5/17</c:v>
                  </c:pt>
                  <c:pt idx="2168">
                    <c:v>10/5/17</c:v>
                  </c:pt>
                  <c:pt idx="2169">
                    <c:v>10/5/17</c:v>
                  </c:pt>
                  <c:pt idx="2170">
                    <c:v>10/5/17</c:v>
                  </c:pt>
                  <c:pt idx="2171">
                    <c:v>10/5/17</c:v>
                  </c:pt>
                  <c:pt idx="2172">
                    <c:v>10/5/17</c:v>
                  </c:pt>
                  <c:pt idx="2173">
                    <c:v>10/5/17</c:v>
                  </c:pt>
                  <c:pt idx="2174">
                    <c:v>10/5/17</c:v>
                  </c:pt>
                  <c:pt idx="2175">
                    <c:v>10/5/17</c:v>
                  </c:pt>
                  <c:pt idx="2176">
                    <c:v>10/5/17</c:v>
                  </c:pt>
                  <c:pt idx="2177">
                    <c:v>10/5/17</c:v>
                  </c:pt>
                  <c:pt idx="2178">
                    <c:v>10/5/17</c:v>
                  </c:pt>
                  <c:pt idx="2179">
                    <c:v>10/5/17</c:v>
                  </c:pt>
                  <c:pt idx="2180">
                    <c:v>10/5/17</c:v>
                  </c:pt>
                  <c:pt idx="2181">
                    <c:v>10/5/17</c:v>
                  </c:pt>
                  <c:pt idx="2182">
                    <c:v>10/5/17</c:v>
                  </c:pt>
                  <c:pt idx="2183">
                    <c:v>10/5/17</c:v>
                  </c:pt>
                  <c:pt idx="2184">
                    <c:v>10/5/17</c:v>
                  </c:pt>
                  <c:pt idx="2185">
                    <c:v>10/5/17</c:v>
                  </c:pt>
                  <c:pt idx="2186">
                    <c:v>10/5/17</c:v>
                  </c:pt>
                  <c:pt idx="2187">
                    <c:v>10/5/17</c:v>
                  </c:pt>
                  <c:pt idx="2188">
                    <c:v>10/5/17</c:v>
                  </c:pt>
                  <c:pt idx="2189">
                    <c:v>10/5/17</c:v>
                  </c:pt>
                  <c:pt idx="2190">
                    <c:v>10/5/17</c:v>
                  </c:pt>
                  <c:pt idx="2191">
                    <c:v>10/5/17</c:v>
                  </c:pt>
                  <c:pt idx="2192">
                    <c:v>10/5/17</c:v>
                  </c:pt>
                  <c:pt idx="2193">
                    <c:v>10/5/17</c:v>
                  </c:pt>
                  <c:pt idx="2194">
                    <c:v>10/5/17</c:v>
                  </c:pt>
                  <c:pt idx="2195">
                    <c:v>10/5/17</c:v>
                  </c:pt>
                  <c:pt idx="2196">
                    <c:v>10/5/17</c:v>
                  </c:pt>
                  <c:pt idx="2197">
                    <c:v>10/5/17</c:v>
                  </c:pt>
                  <c:pt idx="2198">
                    <c:v>10/5/17</c:v>
                  </c:pt>
                  <c:pt idx="2199">
                    <c:v>10/5/17</c:v>
                  </c:pt>
                  <c:pt idx="2200">
                    <c:v>10/5/17</c:v>
                  </c:pt>
                  <c:pt idx="2201">
                    <c:v>10/5/17</c:v>
                  </c:pt>
                  <c:pt idx="2202">
                    <c:v>10/5/17</c:v>
                  </c:pt>
                  <c:pt idx="2203">
                    <c:v>10/5/17</c:v>
                  </c:pt>
                  <c:pt idx="2204">
                    <c:v>10/5/17</c:v>
                  </c:pt>
                  <c:pt idx="2205">
                    <c:v>10/5/17</c:v>
                  </c:pt>
                  <c:pt idx="2206">
                    <c:v>10/5/17</c:v>
                  </c:pt>
                  <c:pt idx="2207">
                    <c:v>10/5/17</c:v>
                  </c:pt>
                  <c:pt idx="2208">
                    <c:v>10/5/17</c:v>
                  </c:pt>
                  <c:pt idx="2209">
                    <c:v>10/5/17</c:v>
                  </c:pt>
                  <c:pt idx="2210">
                    <c:v>10/5/17</c:v>
                  </c:pt>
                  <c:pt idx="2211">
                    <c:v>10/5/17</c:v>
                  </c:pt>
                  <c:pt idx="2212">
                    <c:v>10/5/17</c:v>
                  </c:pt>
                  <c:pt idx="2213">
                    <c:v>10/5/17</c:v>
                  </c:pt>
                  <c:pt idx="2214">
                    <c:v>10/5/17</c:v>
                  </c:pt>
                  <c:pt idx="2215">
                    <c:v>10/5/17</c:v>
                  </c:pt>
                  <c:pt idx="2216">
                    <c:v>10/5/17</c:v>
                  </c:pt>
                  <c:pt idx="2217">
                    <c:v>10/5/17</c:v>
                  </c:pt>
                  <c:pt idx="2218">
                    <c:v>10/5/17</c:v>
                  </c:pt>
                  <c:pt idx="2219">
                    <c:v>10/5/17</c:v>
                  </c:pt>
                  <c:pt idx="2220">
                    <c:v>10/5/17</c:v>
                  </c:pt>
                  <c:pt idx="2221">
                    <c:v>10/5/17</c:v>
                  </c:pt>
                  <c:pt idx="2222">
                    <c:v>10/5/17</c:v>
                  </c:pt>
                  <c:pt idx="2223">
                    <c:v>10/5/17</c:v>
                  </c:pt>
                  <c:pt idx="2224">
                    <c:v>10/5/17</c:v>
                  </c:pt>
                  <c:pt idx="2225">
                    <c:v>10/5/17</c:v>
                  </c:pt>
                  <c:pt idx="2226">
                    <c:v>10/5/17</c:v>
                  </c:pt>
                  <c:pt idx="2227">
                    <c:v>10/5/17</c:v>
                  </c:pt>
                  <c:pt idx="2228">
                    <c:v>10/5/17</c:v>
                  </c:pt>
                  <c:pt idx="2229">
                    <c:v>10/5/17</c:v>
                  </c:pt>
                  <c:pt idx="2230">
                    <c:v>10/5/17</c:v>
                  </c:pt>
                  <c:pt idx="2231">
                    <c:v>10/5/17</c:v>
                  </c:pt>
                  <c:pt idx="2232">
                    <c:v>10/5/17</c:v>
                  </c:pt>
                  <c:pt idx="2233">
                    <c:v>10/5/17</c:v>
                  </c:pt>
                  <c:pt idx="2234">
                    <c:v>10/5/17</c:v>
                  </c:pt>
                  <c:pt idx="2235">
                    <c:v>10/5/17</c:v>
                  </c:pt>
                  <c:pt idx="2236">
                    <c:v>10/5/17</c:v>
                  </c:pt>
                  <c:pt idx="2237">
                    <c:v>10/5/17</c:v>
                  </c:pt>
                  <c:pt idx="2238">
                    <c:v>10/5/17</c:v>
                  </c:pt>
                  <c:pt idx="2239">
                    <c:v>10/5/17</c:v>
                  </c:pt>
                  <c:pt idx="2240">
                    <c:v>10/5/17</c:v>
                  </c:pt>
                  <c:pt idx="2241">
                    <c:v>10/5/17</c:v>
                  </c:pt>
                  <c:pt idx="2242">
                    <c:v>10/5/17</c:v>
                  </c:pt>
                  <c:pt idx="2243">
                    <c:v>10/5/17</c:v>
                  </c:pt>
                  <c:pt idx="2244">
                    <c:v>10/5/17</c:v>
                  </c:pt>
                  <c:pt idx="2245">
                    <c:v>10/5/17</c:v>
                  </c:pt>
                  <c:pt idx="2246">
                    <c:v>10/5/17</c:v>
                  </c:pt>
                  <c:pt idx="2247">
                    <c:v>10/5/17</c:v>
                  </c:pt>
                  <c:pt idx="2248">
                    <c:v>10/5/17</c:v>
                  </c:pt>
                  <c:pt idx="2249">
                    <c:v>10/5/17</c:v>
                  </c:pt>
                  <c:pt idx="2250">
                    <c:v>10/5/17</c:v>
                  </c:pt>
                  <c:pt idx="2251">
                    <c:v>10/5/17</c:v>
                  </c:pt>
                  <c:pt idx="2252">
                    <c:v>10/5/17</c:v>
                  </c:pt>
                  <c:pt idx="2253">
                    <c:v>10/5/17</c:v>
                  </c:pt>
                  <c:pt idx="2254">
                    <c:v>10/6/17</c:v>
                  </c:pt>
                  <c:pt idx="2255">
                    <c:v>10/6/17</c:v>
                  </c:pt>
                  <c:pt idx="2256">
                    <c:v>10/6/17</c:v>
                  </c:pt>
                  <c:pt idx="2257">
                    <c:v>10/6/17</c:v>
                  </c:pt>
                  <c:pt idx="2258">
                    <c:v>10/6/17</c:v>
                  </c:pt>
                  <c:pt idx="2259">
                    <c:v>10/6/17</c:v>
                  </c:pt>
                  <c:pt idx="2260">
                    <c:v>10/6/17</c:v>
                  </c:pt>
                  <c:pt idx="2261">
                    <c:v>10/6/17</c:v>
                  </c:pt>
                  <c:pt idx="2262">
                    <c:v>10/6/17</c:v>
                  </c:pt>
                  <c:pt idx="2263">
                    <c:v>10/6/17</c:v>
                  </c:pt>
                  <c:pt idx="2264">
                    <c:v>10/6/17</c:v>
                  </c:pt>
                  <c:pt idx="2265">
                    <c:v>10/6/17</c:v>
                  </c:pt>
                  <c:pt idx="2266">
                    <c:v>10/6/17</c:v>
                  </c:pt>
                  <c:pt idx="2267">
                    <c:v>10/6/17</c:v>
                  </c:pt>
                  <c:pt idx="2268">
                    <c:v>10/6/17</c:v>
                  </c:pt>
                  <c:pt idx="2269">
                    <c:v>10/6/17</c:v>
                  </c:pt>
                  <c:pt idx="2270">
                    <c:v>10/6/17</c:v>
                  </c:pt>
                  <c:pt idx="2271">
                    <c:v>10/6/17</c:v>
                  </c:pt>
                  <c:pt idx="2272">
                    <c:v>10/6/17</c:v>
                  </c:pt>
                  <c:pt idx="2273">
                    <c:v>10/6/17</c:v>
                  </c:pt>
                  <c:pt idx="2274">
                    <c:v>10/6/17</c:v>
                  </c:pt>
                  <c:pt idx="2275">
                    <c:v>10/6/17</c:v>
                  </c:pt>
                  <c:pt idx="2276">
                    <c:v>10/6/17</c:v>
                  </c:pt>
                  <c:pt idx="2277">
                    <c:v>10/6/17</c:v>
                  </c:pt>
                  <c:pt idx="2278">
                    <c:v>10/6/17</c:v>
                  </c:pt>
                  <c:pt idx="2279">
                    <c:v>10/6/17</c:v>
                  </c:pt>
                  <c:pt idx="2280">
                    <c:v>10/6/17</c:v>
                  </c:pt>
                  <c:pt idx="2281">
                    <c:v>10/6/17</c:v>
                  </c:pt>
                  <c:pt idx="2282">
                    <c:v>10/6/17</c:v>
                  </c:pt>
                  <c:pt idx="2283">
                    <c:v>10/6/17</c:v>
                  </c:pt>
                  <c:pt idx="2284">
                    <c:v>10/6/17</c:v>
                  </c:pt>
                  <c:pt idx="2285">
                    <c:v>10/6/17</c:v>
                  </c:pt>
                  <c:pt idx="2286">
                    <c:v>10/6/17</c:v>
                  </c:pt>
                  <c:pt idx="2287">
                    <c:v>10/6/17</c:v>
                  </c:pt>
                  <c:pt idx="2288">
                    <c:v>10/6/17</c:v>
                  </c:pt>
                  <c:pt idx="2289">
                    <c:v>10/6/17</c:v>
                  </c:pt>
                  <c:pt idx="2290">
                    <c:v>10/6/17</c:v>
                  </c:pt>
                  <c:pt idx="2291">
                    <c:v>10/6/17</c:v>
                  </c:pt>
                  <c:pt idx="2292">
                    <c:v>10/6/17</c:v>
                  </c:pt>
                  <c:pt idx="2293">
                    <c:v>10/6/17</c:v>
                  </c:pt>
                  <c:pt idx="2294">
                    <c:v>10/6/17</c:v>
                  </c:pt>
                  <c:pt idx="2295">
                    <c:v>10/6/17</c:v>
                  </c:pt>
                  <c:pt idx="2296">
                    <c:v>10/6/17</c:v>
                  </c:pt>
                  <c:pt idx="2297">
                    <c:v>10/6/17</c:v>
                  </c:pt>
                  <c:pt idx="2298">
                    <c:v>10/6/17</c:v>
                  </c:pt>
                  <c:pt idx="2299">
                    <c:v>10/6/17</c:v>
                  </c:pt>
                  <c:pt idx="2300">
                    <c:v>10/6/17</c:v>
                  </c:pt>
                  <c:pt idx="2301">
                    <c:v>10/6/17</c:v>
                  </c:pt>
                  <c:pt idx="2302">
                    <c:v>10/6/17</c:v>
                  </c:pt>
                  <c:pt idx="2303">
                    <c:v>10/6/17</c:v>
                  </c:pt>
                  <c:pt idx="2304">
                    <c:v>10/6/17</c:v>
                  </c:pt>
                  <c:pt idx="2305">
                    <c:v>10/6/17</c:v>
                  </c:pt>
                  <c:pt idx="2306">
                    <c:v>10/6/17</c:v>
                  </c:pt>
                  <c:pt idx="2307">
                    <c:v>10/6/17</c:v>
                  </c:pt>
                  <c:pt idx="2308">
                    <c:v>10/6/17</c:v>
                  </c:pt>
                  <c:pt idx="2309">
                    <c:v>10/6/17</c:v>
                  </c:pt>
                  <c:pt idx="2310">
                    <c:v>10/6/17</c:v>
                  </c:pt>
                  <c:pt idx="2311">
                    <c:v>10/6/17</c:v>
                  </c:pt>
                  <c:pt idx="2312">
                    <c:v>10/6/17</c:v>
                  </c:pt>
                  <c:pt idx="2313">
                    <c:v>10/6/17</c:v>
                  </c:pt>
                  <c:pt idx="2314">
                    <c:v>10/6/17</c:v>
                  </c:pt>
                  <c:pt idx="2315">
                    <c:v>10/6/17</c:v>
                  </c:pt>
                  <c:pt idx="2316">
                    <c:v>10/6/17</c:v>
                  </c:pt>
                  <c:pt idx="2317">
                    <c:v>10/6/17</c:v>
                  </c:pt>
                  <c:pt idx="2318">
                    <c:v>10/6/17</c:v>
                  </c:pt>
                  <c:pt idx="2319">
                    <c:v>10/6/17</c:v>
                  </c:pt>
                  <c:pt idx="2320">
                    <c:v>10/6/17</c:v>
                  </c:pt>
                  <c:pt idx="2321">
                    <c:v>10/6/17</c:v>
                  </c:pt>
                  <c:pt idx="2322">
                    <c:v>10/6/17</c:v>
                  </c:pt>
                  <c:pt idx="2323">
                    <c:v>10/6/17</c:v>
                  </c:pt>
                  <c:pt idx="2324">
                    <c:v>10/6/17</c:v>
                  </c:pt>
                  <c:pt idx="2325">
                    <c:v>10/6/17</c:v>
                  </c:pt>
                  <c:pt idx="2326">
                    <c:v>10/6/17</c:v>
                  </c:pt>
                  <c:pt idx="2327">
                    <c:v>10/6/17</c:v>
                  </c:pt>
                  <c:pt idx="2328">
                    <c:v>10/6/17</c:v>
                  </c:pt>
                  <c:pt idx="2329">
                    <c:v>10/6/17</c:v>
                  </c:pt>
                  <c:pt idx="2330">
                    <c:v>10/6/17</c:v>
                  </c:pt>
                  <c:pt idx="2331">
                    <c:v>10/6/17</c:v>
                  </c:pt>
                  <c:pt idx="2332">
                    <c:v>10/6/17</c:v>
                  </c:pt>
                  <c:pt idx="2333">
                    <c:v>10/6/17</c:v>
                  </c:pt>
                  <c:pt idx="2334">
                    <c:v>10/6/17</c:v>
                  </c:pt>
                  <c:pt idx="2335">
                    <c:v>10/6/17</c:v>
                  </c:pt>
                  <c:pt idx="2336">
                    <c:v>10/6/17</c:v>
                  </c:pt>
                  <c:pt idx="2337">
                    <c:v>10/6/17</c:v>
                  </c:pt>
                  <c:pt idx="2338">
                    <c:v>10/6/17</c:v>
                  </c:pt>
                  <c:pt idx="2339">
                    <c:v>10/6/17</c:v>
                  </c:pt>
                  <c:pt idx="2340">
                    <c:v>10/6/17</c:v>
                  </c:pt>
                  <c:pt idx="2341">
                    <c:v>10/6/17</c:v>
                  </c:pt>
                  <c:pt idx="2342">
                    <c:v>10/6/17</c:v>
                  </c:pt>
                  <c:pt idx="2343">
                    <c:v>10/6/17</c:v>
                  </c:pt>
                  <c:pt idx="2344">
                    <c:v>10/6/17</c:v>
                  </c:pt>
                  <c:pt idx="2345">
                    <c:v>10/6/17</c:v>
                  </c:pt>
                  <c:pt idx="2346">
                    <c:v>10/6/17</c:v>
                  </c:pt>
                  <c:pt idx="2347">
                    <c:v>10/6/17</c:v>
                  </c:pt>
                  <c:pt idx="2348">
                    <c:v>10/6/17</c:v>
                  </c:pt>
                  <c:pt idx="2349">
                    <c:v>10/6/17</c:v>
                  </c:pt>
                  <c:pt idx="2350">
                    <c:v>10/7/17</c:v>
                  </c:pt>
                  <c:pt idx="2351">
                    <c:v>10/7/17</c:v>
                  </c:pt>
                  <c:pt idx="2352">
                    <c:v>10/7/17</c:v>
                  </c:pt>
                  <c:pt idx="2353">
                    <c:v>10/7/17</c:v>
                  </c:pt>
                  <c:pt idx="2354">
                    <c:v>10/7/17</c:v>
                  </c:pt>
                  <c:pt idx="2355">
                    <c:v>10/7/17</c:v>
                  </c:pt>
                  <c:pt idx="2356">
                    <c:v>10/7/17</c:v>
                  </c:pt>
                  <c:pt idx="2357">
                    <c:v>10/7/17</c:v>
                  </c:pt>
                  <c:pt idx="2358">
                    <c:v>10/7/17</c:v>
                  </c:pt>
                  <c:pt idx="2359">
                    <c:v>10/7/17</c:v>
                  </c:pt>
                  <c:pt idx="2360">
                    <c:v>10/7/17</c:v>
                  </c:pt>
                  <c:pt idx="2361">
                    <c:v>10/7/17</c:v>
                  </c:pt>
                  <c:pt idx="2362">
                    <c:v>10/7/17</c:v>
                  </c:pt>
                  <c:pt idx="2363">
                    <c:v>10/7/17</c:v>
                  </c:pt>
                  <c:pt idx="2364">
                    <c:v>10/7/17</c:v>
                  </c:pt>
                  <c:pt idx="2365">
                    <c:v>10/7/17</c:v>
                  </c:pt>
                  <c:pt idx="2366">
                    <c:v>10/7/17</c:v>
                  </c:pt>
                  <c:pt idx="2367">
                    <c:v>10/7/17</c:v>
                  </c:pt>
                  <c:pt idx="2368">
                    <c:v>10/7/17</c:v>
                  </c:pt>
                  <c:pt idx="2369">
                    <c:v>10/7/17</c:v>
                  </c:pt>
                  <c:pt idx="2370">
                    <c:v>10/7/17</c:v>
                  </c:pt>
                  <c:pt idx="2371">
                    <c:v>10/7/17</c:v>
                  </c:pt>
                  <c:pt idx="2372">
                    <c:v>10/7/17</c:v>
                  </c:pt>
                  <c:pt idx="2373">
                    <c:v>10/7/17</c:v>
                  </c:pt>
                  <c:pt idx="2374">
                    <c:v>10/7/17</c:v>
                  </c:pt>
                  <c:pt idx="2375">
                    <c:v>10/7/17</c:v>
                  </c:pt>
                  <c:pt idx="2376">
                    <c:v>10/7/17</c:v>
                  </c:pt>
                  <c:pt idx="2377">
                    <c:v>10/7/17</c:v>
                  </c:pt>
                  <c:pt idx="2378">
                    <c:v>10/7/17</c:v>
                  </c:pt>
                  <c:pt idx="2379">
                    <c:v>10/7/17</c:v>
                  </c:pt>
                  <c:pt idx="2380">
                    <c:v>10/7/17</c:v>
                  </c:pt>
                  <c:pt idx="2381">
                    <c:v>10/7/17</c:v>
                  </c:pt>
                  <c:pt idx="2382">
                    <c:v>10/7/17</c:v>
                  </c:pt>
                  <c:pt idx="2383">
                    <c:v>10/7/17</c:v>
                  </c:pt>
                  <c:pt idx="2384">
                    <c:v>10/7/17</c:v>
                  </c:pt>
                  <c:pt idx="2385">
                    <c:v>10/7/17</c:v>
                  </c:pt>
                  <c:pt idx="2386">
                    <c:v>10/7/17</c:v>
                  </c:pt>
                  <c:pt idx="2387">
                    <c:v>10/7/17</c:v>
                  </c:pt>
                  <c:pt idx="2388">
                    <c:v>10/7/17</c:v>
                  </c:pt>
                  <c:pt idx="2389">
                    <c:v>10/7/17</c:v>
                  </c:pt>
                  <c:pt idx="2390">
                    <c:v>10/7/17</c:v>
                  </c:pt>
                  <c:pt idx="2391">
                    <c:v>10/7/17</c:v>
                  </c:pt>
                  <c:pt idx="2392">
                    <c:v>10/7/17</c:v>
                  </c:pt>
                  <c:pt idx="2393">
                    <c:v>10/7/17</c:v>
                  </c:pt>
                  <c:pt idx="2394">
                    <c:v>10/7/17</c:v>
                  </c:pt>
                  <c:pt idx="2395">
                    <c:v>10/7/17</c:v>
                  </c:pt>
                  <c:pt idx="2396">
                    <c:v>10/7/17</c:v>
                  </c:pt>
                  <c:pt idx="2397">
                    <c:v>10/7/17</c:v>
                  </c:pt>
                  <c:pt idx="2398">
                    <c:v>10/7/17</c:v>
                  </c:pt>
                  <c:pt idx="2399">
                    <c:v>10/7/17</c:v>
                  </c:pt>
                  <c:pt idx="2400">
                    <c:v>10/7/17</c:v>
                  </c:pt>
                  <c:pt idx="2401">
                    <c:v>10/7/17</c:v>
                  </c:pt>
                  <c:pt idx="2402">
                    <c:v>10/7/17</c:v>
                  </c:pt>
                  <c:pt idx="2403">
                    <c:v>10/7/17</c:v>
                  </c:pt>
                  <c:pt idx="2404">
                    <c:v>10/7/17</c:v>
                  </c:pt>
                  <c:pt idx="2405">
                    <c:v>10/7/17</c:v>
                  </c:pt>
                  <c:pt idx="2406">
                    <c:v>10/7/17</c:v>
                  </c:pt>
                  <c:pt idx="2407">
                    <c:v>10/7/17</c:v>
                  </c:pt>
                  <c:pt idx="2408">
                    <c:v>10/7/17</c:v>
                  </c:pt>
                  <c:pt idx="2409">
                    <c:v>10/7/17</c:v>
                  </c:pt>
                  <c:pt idx="2410">
                    <c:v>10/7/17</c:v>
                  </c:pt>
                  <c:pt idx="2411">
                    <c:v>10/7/17</c:v>
                  </c:pt>
                  <c:pt idx="2412">
                    <c:v>10/7/17</c:v>
                  </c:pt>
                  <c:pt idx="2413">
                    <c:v>10/7/17</c:v>
                  </c:pt>
                  <c:pt idx="2414">
                    <c:v>10/7/17</c:v>
                  </c:pt>
                  <c:pt idx="2415">
                    <c:v>10/7/17</c:v>
                  </c:pt>
                  <c:pt idx="2416">
                    <c:v>10/7/17</c:v>
                  </c:pt>
                  <c:pt idx="2417">
                    <c:v>10/7/17</c:v>
                  </c:pt>
                  <c:pt idx="2418">
                    <c:v>10/7/17</c:v>
                  </c:pt>
                  <c:pt idx="2419">
                    <c:v>10/7/17</c:v>
                  </c:pt>
                  <c:pt idx="2420">
                    <c:v>10/7/17</c:v>
                  </c:pt>
                  <c:pt idx="2421">
                    <c:v>10/7/17</c:v>
                  </c:pt>
                  <c:pt idx="2422">
                    <c:v>10/7/17</c:v>
                  </c:pt>
                  <c:pt idx="2423">
                    <c:v>10/7/17</c:v>
                  </c:pt>
                  <c:pt idx="2424">
                    <c:v>10/7/17</c:v>
                  </c:pt>
                  <c:pt idx="2425">
                    <c:v>10/7/17</c:v>
                  </c:pt>
                  <c:pt idx="2426">
                    <c:v>10/7/17</c:v>
                  </c:pt>
                  <c:pt idx="2427">
                    <c:v>10/7/17</c:v>
                  </c:pt>
                  <c:pt idx="2428">
                    <c:v>10/7/17</c:v>
                  </c:pt>
                  <c:pt idx="2429">
                    <c:v>10/7/17</c:v>
                  </c:pt>
                  <c:pt idx="2430">
                    <c:v>10/7/17</c:v>
                  </c:pt>
                  <c:pt idx="2431">
                    <c:v>10/7/17</c:v>
                  </c:pt>
                  <c:pt idx="2432">
                    <c:v>10/7/17</c:v>
                  </c:pt>
                  <c:pt idx="2433">
                    <c:v>10/7/17</c:v>
                  </c:pt>
                  <c:pt idx="2434">
                    <c:v>10/7/17</c:v>
                  </c:pt>
                  <c:pt idx="2435">
                    <c:v>10/7/17</c:v>
                  </c:pt>
                  <c:pt idx="2436">
                    <c:v>10/7/17</c:v>
                  </c:pt>
                  <c:pt idx="2437">
                    <c:v>10/7/17</c:v>
                  </c:pt>
                  <c:pt idx="2438">
                    <c:v>10/7/17</c:v>
                  </c:pt>
                  <c:pt idx="2439">
                    <c:v>10/7/17</c:v>
                  </c:pt>
                  <c:pt idx="2440">
                    <c:v>10/7/17</c:v>
                  </c:pt>
                  <c:pt idx="2441">
                    <c:v>10/7/17</c:v>
                  </c:pt>
                  <c:pt idx="2442">
                    <c:v>10/7/17</c:v>
                  </c:pt>
                  <c:pt idx="2443">
                    <c:v>10/7/17</c:v>
                  </c:pt>
                  <c:pt idx="2444">
                    <c:v>10/7/17</c:v>
                  </c:pt>
                  <c:pt idx="2445">
                    <c:v>10/7/17</c:v>
                  </c:pt>
                  <c:pt idx="2446">
                    <c:v>10/8/17</c:v>
                  </c:pt>
                  <c:pt idx="2447">
                    <c:v>10/8/17</c:v>
                  </c:pt>
                  <c:pt idx="2448">
                    <c:v>10/8/17</c:v>
                  </c:pt>
                  <c:pt idx="2449">
                    <c:v>10/8/17</c:v>
                  </c:pt>
                  <c:pt idx="2450">
                    <c:v>10/8/17</c:v>
                  </c:pt>
                  <c:pt idx="2451">
                    <c:v>10/8/17</c:v>
                  </c:pt>
                  <c:pt idx="2452">
                    <c:v>10/8/17</c:v>
                  </c:pt>
                  <c:pt idx="2453">
                    <c:v>10/8/17</c:v>
                  </c:pt>
                  <c:pt idx="2454">
                    <c:v>10/8/17</c:v>
                  </c:pt>
                  <c:pt idx="2455">
                    <c:v>10/8/17</c:v>
                  </c:pt>
                  <c:pt idx="2456">
                    <c:v>10/8/17</c:v>
                  </c:pt>
                  <c:pt idx="2457">
                    <c:v>10/8/17</c:v>
                  </c:pt>
                  <c:pt idx="2458">
                    <c:v>10/8/17</c:v>
                  </c:pt>
                  <c:pt idx="2459">
                    <c:v>10/8/17</c:v>
                  </c:pt>
                  <c:pt idx="2460">
                    <c:v>10/8/17</c:v>
                  </c:pt>
                  <c:pt idx="2461">
                    <c:v>10/8/17</c:v>
                  </c:pt>
                  <c:pt idx="2462">
                    <c:v>10/8/17</c:v>
                  </c:pt>
                  <c:pt idx="2463">
                    <c:v>10/8/17</c:v>
                  </c:pt>
                  <c:pt idx="2464">
                    <c:v>10/8/17</c:v>
                  </c:pt>
                  <c:pt idx="2465">
                    <c:v>10/8/17</c:v>
                  </c:pt>
                  <c:pt idx="2466">
                    <c:v>10/8/17</c:v>
                  </c:pt>
                  <c:pt idx="2467">
                    <c:v>10/8/17</c:v>
                  </c:pt>
                  <c:pt idx="2468">
                    <c:v>10/8/17</c:v>
                  </c:pt>
                  <c:pt idx="2469">
                    <c:v>10/8/17</c:v>
                  </c:pt>
                  <c:pt idx="2470">
                    <c:v>10/8/17</c:v>
                  </c:pt>
                  <c:pt idx="2471">
                    <c:v>10/8/17</c:v>
                  </c:pt>
                  <c:pt idx="2472">
                    <c:v>10/8/17</c:v>
                  </c:pt>
                  <c:pt idx="2473">
                    <c:v>10/8/17</c:v>
                  </c:pt>
                  <c:pt idx="2474">
                    <c:v>10/8/17</c:v>
                  </c:pt>
                  <c:pt idx="2475">
                    <c:v>10/8/17</c:v>
                  </c:pt>
                  <c:pt idx="2476">
                    <c:v>10/8/17</c:v>
                  </c:pt>
                  <c:pt idx="2477">
                    <c:v>10/8/17</c:v>
                  </c:pt>
                  <c:pt idx="2478">
                    <c:v>10/8/17</c:v>
                  </c:pt>
                  <c:pt idx="2479">
                    <c:v>10/8/17</c:v>
                  </c:pt>
                  <c:pt idx="2480">
                    <c:v>10/8/17</c:v>
                  </c:pt>
                  <c:pt idx="2481">
                    <c:v>10/8/17</c:v>
                  </c:pt>
                  <c:pt idx="2482">
                    <c:v>10/8/17</c:v>
                  </c:pt>
                  <c:pt idx="2483">
                    <c:v>10/8/17</c:v>
                  </c:pt>
                  <c:pt idx="2484">
                    <c:v>10/8/17</c:v>
                  </c:pt>
                  <c:pt idx="2485">
                    <c:v>10/8/17</c:v>
                  </c:pt>
                  <c:pt idx="2486">
                    <c:v>10/8/17</c:v>
                  </c:pt>
                  <c:pt idx="2487">
                    <c:v>10/8/17</c:v>
                  </c:pt>
                  <c:pt idx="2488">
                    <c:v>10/8/17</c:v>
                  </c:pt>
                  <c:pt idx="2489">
                    <c:v>10/8/17</c:v>
                  </c:pt>
                  <c:pt idx="2490">
                    <c:v>10/8/17</c:v>
                  </c:pt>
                  <c:pt idx="2491">
                    <c:v>10/8/17</c:v>
                  </c:pt>
                  <c:pt idx="2492">
                    <c:v>10/8/17</c:v>
                  </c:pt>
                  <c:pt idx="2493">
                    <c:v>10/8/17</c:v>
                  </c:pt>
                  <c:pt idx="2494">
                    <c:v>10/8/17</c:v>
                  </c:pt>
                  <c:pt idx="2495">
                    <c:v>10/8/17</c:v>
                  </c:pt>
                  <c:pt idx="2496">
                    <c:v>10/8/17</c:v>
                  </c:pt>
                  <c:pt idx="2497">
                    <c:v>10/8/17</c:v>
                  </c:pt>
                  <c:pt idx="2498">
                    <c:v>10/8/17</c:v>
                  </c:pt>
                  <c:pt idx="2499">
                    <c:v>10/8/17</c:v>
                  </c:pt>
                  <c:pt idx="2500">
                    <c:v>10/8/17</c:v>
                  </c:pt>
                  <c:pt idx="2501">
                    <c:v>10/8/17</c:v>
                  </c:pt>
                  <c:pt idx="2502">
                    <c:v>10/8/17</c:v>
                  </c:pt>
                  <c:pt idx="2503">
                    <c:v>10/8/17</c:v>
                  </c:pt>
                  <c:pt idx="2504">
                    <c:v>10/8/17</c:v>
                  </c:pt>
                  <c:pt idx="2505">
                    <c:v>10/8/17</c:v>
                  </c:pt>
                  <c:pt idx="2506">
                    <c:v>10/8/17</c:v>
                  </c:pt>
                  <c:pt idx="2507">
                    <c:v>10/8/17</c:v>
                  </c:pt>
                  <c:pt idx="2508">
                    <c:v>10/8/17</c:v>
                  </c:pt>
                  <c:pt idx="2509">
                    <c:v>10/8/17</c:v>
                  </c:pt>
                  <c:pt idx="2510">
                    <c:v>10/8/17</c:v>
                  </c:pt>
                  <c:pt idx="2511">
                    <c:v>10/8/17</c:v>
                  </c:pt>
                  <c:pt idx="2512">
                    <c:v>10/8/17</c:v>
                  </c:pt>
                  <c:pt idx="2513">
                    <c:v>10/8/17</c:v>
                  </c:pt>
                  <c:pt idx="2514">
                    <c:v>10/8/17</c:v>
                  </c:pt>
                  <c:pt idx="2515">
                    <c:v>10/8/17</c:v>
                  </c:pt>
                  <c:pt idx="2516">
                    <c:v>10/8/17</c:v>
                  </c:pt>
                  <c:pt idx="2517">
                    <c:v>10/8/17</c:v>
                  </c:pt>
                  <c:pt idx="2518">
                    <c:v>10/8/17</c:v>
                  </c:pt>
                  <c:pt idx="2519">
                    <c:v>10/8/17</c:v>
                  </c:pt>
                  <c:pt idx="2520">
                    <c:v>10/8/17</c:v>
                  </c:pt>
                  <c:pt idx="2521">
                    <c:v>10/8/17</c:v>
                  </c:pt>
                  <c:pt idx="2522">
                    <c:v>10/8/17</c:v>
                  </c:pt>
                  <c:pt idx="2523">
                    <c:v>10/8/17</c:v>
                  </c:pt>
                  <c:pt idx="2524">
                    <c:v>10/8/17</c:v>
                  </c:pt>
                  <c:pt idx="2525">
                    <c:v>10/8/17</c:v>
                  </c:pt>
                  <c:pt idx="2526">
                    <c:v>10/8/17</c:v>
                  </c:pt>
                  <c:pt idx="2527">
                    <c:v>10/8/17</c:v>
                  </c:pt>
                  <c:pt idx="2528">
                    <c:v>10/8/17</c:v>
                  </c:pt>
                  <c:pt idx="2529">
                    <c:v>10/8/17</c:v>
                  </c:pt>
                  <c:pt idx="2530">
                    <c:v>10/8/17</c:v>
                  </c:pt>
                  <c:pt idx="2531">
                    <c:v>10/8/17</c:v>
                  </c:pt>
                  <c:pt idx="2532">
                    <c:v>10/8/17</c:v>
                  </c:pt>
                  <c:pt idx="2533">
                    <c:v>10/8/17</c:v>
                  </c:pt>
                  <c:pt idx="2534">
                    <c:v>10/8/17</c:v>
                  </c:pt>
                  <c:pt idx="2535">
                    <c:v>10/8/17</c:v>
                  </c:pt>
                  <c:pt idx="2536">
                    <c:v>10/8/17</c:v>
                  </c:pt>
                  <c:pt idx="2537">
                    <c:v>10/8/17</c:v>
                  </c:pt>
                  <c:pt idx="2538">
                    <c:v>10/8/17</c:v>
                  </c:pt>
                  <c:pt idx="2539">
                    <c:v>10/8/17</c:v>
                  </c:pt>
                  <c:pt idx="2540">
                    <c:v>10/8/17</c:v>
                  </c:pt>
                  <c:pt idx="2541">
                    <c:v>10/8/17</c:v>
                  </c:pt>
                  <c:pt idx="2542">
                    <c:v>10/9/17</c:v>
                  </c:pt>
                  <c:pt idx="2543">
                    <c:v>10/9/17</c:v>
                  </c:pt>
                  <c:pt idx="2544">
                    <c:v>10/9/17</c:v>
                  </c:pt>
                  <c:pt idx="2545">
                    <c:v>10/9/17</c:v>
                  </c:pt>
                  <c:pt idx="2546">
                    <c:v>10/9/17</c:v>
                  </c:pt>
                  <c:pt idx="2547">
                    <c:v>10/9/17</c:v>
                  </c:pt>
                  <c:pt idx="2548">
                    <c:v>10/9/17</c:v>
                  </c:pt>
                  <c:pt idx="2549">
                    <c:v>10/9/17</c:v>
                  </c:pt>
                  <c:pt idx="2550">
                    <c:v>10/9/17</c:v>
                  </c:pt>
                  <c:pt idx="2551">
                    <c:v>10/9/17</c:v>
                  </c:pt>
                  <c:pt idx="2552">
                    <c:v>10/9/17</c:v>
                  </c:pt>
                  <c:pt idx="2553">
                    <c:v>10/9/17</c:v>
                  </c:pt>
                  <c:pt idx="2554">
                    <c:v>10/9/17</c:v>
                  </c:pt>
                  <c:pt idx="2555">
                    <c:v>10/9/17</c:v>
                  </c:pt>
                  <c:pt idx="2556">
                    <c:v>10/9/17</c:v>
                  </c:pt>
                  <c:pt idx="2557">
                    <c:v>10/9/17</c:v>
                  </c:pt>
                  <c:pt idx="2558">
                    <c:v>10/9/17</c:v>
                  </c:pt>
                  <c:pt idx="2559">
                    <c:v>10/9/17</c:v>
                  </c:pt>
                  <c:pt idx="2560">
                    <c:v>10/9/17</c:v>
                  </c:pt>
                  <c:pt idx="2561">
                    <c:v>10/9/17</c:v>
                  </c:pt>
                  <c:pt idx="2562">
                    <c:v>10/9/17</c:v>
                  </c:pt>
                  <c:pt idx="2563">
                    <c:v>10/9/17</c:v>
                  </c:pt>
                  <c:pt idx="2564">
                    <c:v>10/9/17</c:v>
                  </c:pt>
                  <c:pt idx="2565">
                    <c:v>10/9/17</c:v>
                  </c:pt>
                  <c:pt idx="2566">
                    <c:v>10/9/17</c:v>
                  </c:pt>
                  <c:pt idx="2567">
                    <c:v>10/9/17</c:v>
                  </c:pt>
                  <c:pt idx="2568">
                    <c:v>10/9/17</c:v>
                  </c:pt>
                  <c:pt idx="2569">
                    <c:v>10/9/17</c:v>
                  </c:pt>
                  <c:pt idx="2570">
                    <c:v>10/9/17</c:v>
                  </c:pt>
                  <c:pt idx="2571">
                    <c:v>10/9/17</c:v>
                  </c:pt>
                  <c:pt idx="2572">
                    <c:v>10/9/17</c:v>
                  </c:pt>
                  <c:pt idx="2573">
                    <c:v>10/9/17</c:v>
                  </c:pt>
                  <c:pt idx="2574">
                    <c:v>10/9/17</c:v>
                  </c:pt>
                  <c:pt idx="2575">
                    <c:v>10/9/17</c:v>
                  </c:pt>
                  <c:pt idx="2576">
                    <c:v>10/9/17</c:v>
                  </c:pt>
                  <c:pt idx="2577">
                    <c:v>10/9/17</c:v>
                  </c:pt>
                  <c:pt idx="2578">
                    <c:v>10/9/17</c:v>
                  </c:pt>
                  <c:pt idx="2579">
                    <c:v>10/9/17</c:v>
                  </c:pt>
                  <c:pt idx="2580">
                    <c:v>10/9/17</c:v>
                  </c:pt>
                  <c:pt idx="2581">
                    <c:v>10/9/17</c:v>
                  </c:pt>
                  <c:pt idx="2582">
                    <c:v>10/9/17</c:v>
                  </c:pt>
                  <c:pt idx="2583">
                    <c:v>10/9/17</c:v>
                  </c:pt>
                  <c:pt idx="2584">
                    <c:v>10/9/17</c:v>
                  </c:pt>
                  <c:pt idx="2585">
                    <c:v>10/9/17</c:v>
                  </c:pt>
                  <c:pt idx="2586">
                    <c:v>10/9/17</c:v>
                  </c:pt>
                  <c:pt idx="2587">
                    <c:v>10/9/17</c:v>
                  </c:pt>
                  <c:pt idx="2588">
                    <c:v>10/9/17</c:v>
                  </c:pt>
                  <c:pt idx="2589">
                    <c:v>10/9/17</c:v>
                  </c:pt>
                  <c:pt idx="2590">
                    <c:v>10/9/17</c:v>
                  </c:pt>
                  <c:pt idx="2591">
                    <c:v>10/9/17</c:v>
                  </c:pt>
                  <c:pt idx="2592">
                    <c:v>10/9/17</c:v>
                  </c:pt>
                  <c:pt idx="2593">
                    <c:v>10/9/17</c:v>
                  </c:pt>
                  <c:pt idx="2594">
                    <c:v>10/9/17</c:v>
                  </c:pt>
                  <c:pt idx="2595">
                    <c:v>10/9/17</c:v>
                  </c:pt>
                  <c:pt idx="2596">
                    <c:v>10/9/17</c:v>
                  </c:pt>
                  <c:pt idx="2597">
                    <c:v>10/9/17</c:v>
                  </c:pt>
                  <c:pt idx="2598">
                    <c:v>10/9/17</c:v>
                  </c:pt>
                  <c:pt idx="2599">
                    <c:v>10/9/17</c:v>
                  </c:pt>
                  <c:pt idx="2600">
                    <c:v>10/9/17</c:v>
                  </c:pt>
                  <c:pt idx="2601">
                    <c:v>10/9/17</c:v>
                  </c:pt>
                  <c:pt idx="2602">
                    <c:v>10/9/17</c:v>
                  </c:pt>
                  <c:pt idx="2603">
                    <c:v>10/9/17</c:v>
                  </c:pt>
                  <c:pt idx="2604">
                    <c:v>10/9/17</c:v>
                  </c:pt>
                  <c:pt idx="2605">
                    <c:v>10/9/17</c:v>
                  </c:pt>
                  <c:pt idx="2606">
                    <c:v>10/9/17</c:v>
                  </c:pt>
                  <c:pt idx="2607">
                    <c:v>10/9/17</c:v>
                  </c:pt>
                  <c:pt idx="2608">
                    <c:v>10/9/17</c:v>
                  </c:pt>
                  <c:pt idx="2609">
                    <c:v>10/9/17</c:v>
                  </c:pt>
                  <c:pt idx="2610">
                    <c:v>10/9/17</c:v>
                  </c:pt>
                  <c:pt idx="2611">
                    <c:v>10/9/17</c:v>
                  </c:pt>
                  <c:pt idx="2612">
                    <c:v>10/9/17</c:v>
                  </c:pt>
                  <c:pt idx="2613">
                    <c:v>10/9/17</c:v>
                  </c:pt>
                  <c:pt idx="2614">
                    <c:v>10/9/17</c:v>
                  </c:pt>
                  <c:pt idx="2615">
                    <c:v>10/9/17</c:v>
                  </c:pt>
                  <c:pt idx="2616">
                    <c:v>10/9/17</c:v>
                  </c:pt>
                  <c:pt idx="2617">
                    <c:v>10/9/17</c:v>
                  </c:pt>
                  <c:pt idx="2618">
                    <c:v>10/9/17</c:v>
                  </c:pt>
                  <c:pt idx="2619">
                    <c:v>10/9/17</c:v>
                  </c:pt>
                  <c:pt idx="2620">
                    <c:v>10/9/17</c:v>
                  </c:pt>
                  <c:pt idx="2621">
                    <c:v>10/9/17</c:v>
                  </c:pt>
                  <c:pt idx="2622">
                    <c:v>10/9/17</c:v>
                  </c:pt>
                  <c:pt idx="2623">
                    <c:v>10/9/17</c:v>
                  </c:pt>
                  <c:pt idx="2624">
                    <c:v>10/9/17</c:v>
                  </c:pt>
                  <c:pt idx="2625">
                    <c:v>10/9/17</c:v>
                  </c:pt>
                  <c:pt idx="2626">
                    <c:v>10/9/17</c:v>
                  </c:pt>
                  <c:pt idx="2627">
                    <c:v>10/9/17</c:v>
                  </c:pt>
                  <c:pt idx="2628">
                    <c:v>10/9/17</c:v>
                  </c:pt>
                  <c:pt idx="2629">
                    <c:v>10/9/17</c:v>
                  </c:pt>
                  <c:pt idx="2630">
                    <c:v>10/9/17</c:v>
                  </c:pt>
                  <c:pt idx="2631">
                    <c:v>10/9/17</c:v>
                  </c:pt>
                  <c:pt idx="2632">
                    <c:v>10/9/17</c:v>
                  </c:pt>
                  <c:pt idx="2633">
                    <c:v>10/9/17</c:v>
                  </c:pt>
                  <c:pt idx="2634">
                    <c:v>10/9/17</c:v>
                  </c:pt>
                  <c:pt idx="2635">
                    <c:v>10/9/17</c:v>
                  </c:pt>
                  <c:pt idx="2636">
                    <c:v>10/9/17</c:v>
                  </c:pt>
                  <c:pt idx="2637">
                    <c:v>10/9/17</c:v>
                  </c:pt>
                  <c:pt idx="2638">
                    <c:v>10/10/17</c:v>
                  </c:pt>
                  <c:pt idx="2639">
                    <c:v>10/10/17</c:v>
                  </c:pt>
                  <c:pt idx="2640">
                    <c:v>10/10/17</c:v>
                  </c:pt>
                  <c:pt idx="2641">
                    <c:v>10/10/17</c:v>
                  </c:pt>
                  <c:pt idx="2642">
                    <c:v>10/10/17</c:v>
                  </c:pt>
                  <c:pt idx="2643">
                    <c:v>10/10/17</c:v>
                  </c:pt>
                  <c:pt idx="2644">
                    <c:v>10/10/17</c:v>
                  </c:pt>
                  <c:pt idx="2645">
                    <c:v>10/10/17</c:v>
                  </c:pt>
                  <c:pt idx="2646">
                    <c:v>10/10/17</c:v>
                  </c:pt>
                  <c:pt idx="2647">
                    <c:v>10/10/17</c:v>
                  </c:pt>
                  <c:pt idx="2648">
                    <c:v>10/10/17</c:v>
                  </c:pt>
                  <c:pt idx="2649">
                    <c:v>10/10/17</c:v>
                  </c:pt>
                  <c:pt idx="2650">
                    <c:v>10/10/17</c:v>
                  </c:pt>
                  <c:pt idx="2651">
                    <c:v>10/10/17</c:v>
                  </c:pt>
                  <c:pt idx="2652">
                    <c:v>10/10/17</c:v>
                  </c:pt>
                  <c:pt idx="2653">
                    <c:v>10/10/17</c:v>
                  </c:pt>
                  <c:pt idx="2654">
                    <c:v>10/10/17</c:v>
                  </c:pt>
                  <c:pt idx="2655">
                    <c:v>10/10/17</c:v>
                  </c:pt>
                  <c:pt idx="2656">
                    <c:v>10/10/17</c:v>
                  </c:pt>
                  <c:pt idx="2657">
                    <c:v>10/10/17</c:v>
                  </c:pt>
                  <c:pt idx="2658">
                    <c:v>10/10/17</c:v>
                  </c:pt>
                  <c:pt idx="2659">
                    <c:v>10/10/17</c:v>
                  </c:pt>
                  <c:pt idx="2660">
                    <c:v>10/10/17</c:v>
                  </c:pt>
                  <c:pt idx="2661">
                    <c:v>10/10/17</c:v>
                  </c:pt>
                  <c:pt idx="2662">
                    <c:v>10/10/17</c:v>
                  </c:pt>
                  <c:pt idx="2663">
                    <c:v>10/10/17</c:v>
                  </c:pt>
                  <c:pt idx="2664">
                    <c:v>10/10/17</c:v>
                  </c:pt>
                  <c:pt idx="2665">
                    <c:v>10/10/17</c:v>
                  </c:pt>
                  <c:pt idx="2666">
                    <c:v>10/10/17</c:v>
                  </c:pt>
                  <c:pt idx="2667">
                    <c:v>10/10/17</c:v>
                  </c:pt>
                  <c:pt idx="2668">
                    <c:v>10/10/17</c:v>
                  </c:pt>
                  <c:pt idx="2669">
                    <c:v>10/10/17</c:v>
                  </c:pt>
                  <c:pt idx="2670">
                    <c:v>10/10/17</c:v>
                  </c:pt>
                  <c:pt idx="2671">
                    <c:v>10/10/17</c:v>
                  </c:pt>
                  <c:pt idx="2672">
                    <c:v>10/10/17</c:v>
                  </c:pt>
                  <c:pt idx="2673">
                    <c:v>10/10/17</c:v>
                  </c:pt>
                  <c:pt idx="2674">
                    <c:v>10/10/17</c:v>
                  </c:pt>
                  <c:pt idx="2675">
                    <c:v>10/10/17</c:v>
                  </c:pt>
                  <c:pt idx="2676">
                    <c:v>10/10/17</c:v>
                  </c:pt>
                  <c:pt idx="2677">
                    <c:v>10/10/17</c:v>
                  </c:pt>
                  <c:pt idx="2678">
                    <c:v>10/10/17</c:v>
                  </c:pt>
                  <c:pt idx="2679">
                    <c:v>10/10/17</c:v>
                  </c:pt>
                  <c:pt idx="2680">
                    <c:v>10/10/17</c:v>
                  </c:pt>
                  <c:pt idx="2681">
                    <c:v>10/10/17</c:v>
                  </c:pt>
                  <c:pt idx="2682">
                    <c:v>10/10/17</c:v>
                  </c:pt>
                  <c:pt idx="2683">
                    <c:v>10/10/17</c:v>
                  </c:pt>
                  <c:pt idx="2684">
                    <c:v>10/10/17</c:v>
                  </c:pt>
                  <c:pt idx="2685">
                    <c:v>10/10/17</c:v>
                  </c:pt>
                  <c:pt idx="2686">
                    <c:v>10/10/17</c:v>
                  </c:pt>
                  <c:pt idx="2687">
                    <c:v>10/10/17</c:v>
                  </c:pt>
                  <c:pt idx="2688">
                    <c:v>10/10/17</c:v>
                  </c:pt>
                  <c:pt idx="2689">
                    <c:v>10/10/17</c:v>
                  </c:pt>
                  <c:pt idx="2690">
                    <c:v>10/10/17</c:v>
                  </c:pt>
                  <c:pt idx="2691">
                    <c:v>10/10/17</c:v>
                  </c:pt>
                  <c:pt idx="2692">
                    <c:v>10/10/17</c:v>
                  </c:pt>
                  <c:pt idx="2693">
                    <c:v>10/10/17</c:v>
                  </c:pt>
                  <c:pt idx="2694">
                    <c:v>10/10/17</c:v>
                  </c:pt>
                  <c:pt idx="2695">
                    <c:v>10/10/17</c:v>
                  </c:pt>
                  <c:pt idx="2696">
                    <c:v>10/10/17</c:v>
                  </c:pt>
                  <c:pt idx="2697">
                    <c:v>10/10/17</c:v>
                  </c:pt>
                  <c:pt idx="2698">
                    <c:v>10/10/17</c:v>
                  </c:pt>
                  <c:pt idx="2699">
                    <c:v>10/10/17</c:v>
                  </c:pt>
                  <c:pt idx="2700">
                    <c:v>10/10/17</c:v>
                  </c:pt>
                  <c:pt idx="2701">
                    <c:v>10/10/17</c:v>
                  </c:pt>
                  <c:pt idx="2702">
                    <c:v>10/10/17</c:v>
                  </c:pt>
                  <c:pt idx="2703">
                    <c:v>10/10/17</c:v>
                  </c:pt>
                  <c:pt idx="2704">
                    <c:v>10/10/17</c:v>
                  </c:pt>
                  <c:pt idx="2705">
                    <c:v>10/10/17</c:v>
                  </c:pt>
                  <c:pt idx="2706">
                    <c:v>10/10/17</c:v>
                  </c:pt>
                  <c:pt idx="2707">
                    <c:v>10/10/17</c:v>
                  </c:pt>
                  <c:pt idx="2708">
                    <c:v>10/10/17</c:v>
                  </c:pt>
                  <c:pt idx="2709">
                    <c:v>10/10/17</c:v>
                  </c:pt>
                  <c:pt idx="2710">
                    <c:v>10/10/17</c:v>
                  </c:pt>
                  <c:pt idx="2711">
                    <c:v>10/10/17</c:v>
                  </c:pt>
                  <c:pt idx="2712">
                    <c:v>10/10/17</c:v>
                  </c:pt>
                  <c:pt idx="2713">
                    <c:v>10/10/17</c:v>
                  </c:pt>
                  <c:pt idx="2714">
                    <c:v>10/10/17</c:v>
                  </c:pt>
                  <c:pt idx="2715">
                    <c:v>10/10/17</c:v>
                  </c:pt>
                  <c:pt idx="2716">
                    <c:v>10/10/17</c:v>
                  </c:pt>
                  <c:pt idx="2717">
                    <c:v>10/10/17</c:v>
                  </c:pt>
                  <c:pt idx="2718">
                    <c:v>10/10/17</c:v>
                  </c:pt>
                  <c:pt idx="2719">
                    <c:v>10/10/17</c:v>
                  </c:pt>
                  <c:pt idx="2720">
                    <c:v>10/10/17</c:v>
                  </c:pt>
                  <c:pt idx="2721">
                    <c:v>10/10/17</c:v>
                  </c:pt>
                  <c:pt idx="2722">
                    <c:v>10/10/17</c:v>
                  </c:pt>
                  <c:pt idx="2723">
                    <c:v>10/10/17</c:v>
                  </c:pt>
                  <c:pt idx="2724">
                    <c:v>10/10/17</c:v>
                  </c:pt>
                  <c:pt idx="2725">
                    <c:v>10/10/17</c:v>
                  </c:pt>
                  <c:pt idx="2726">
                    <c:v>10/10/17</c:v>
                  </c:pt>
                  <c:pt idx="2727">
                    <c:v>10/10/17</c:v>
                  </c:pt>
                  <c:pt idx="2728">
                    <c:v>10/10/17</c:v>
                  </c:pt>
                  <c:pt idx="2729">
                    <c:v>10/10/17</c:v>
                  </c:pt>
                  <c:pt idx="2730">
                    <c:v>10/10/17</c:v>
                  </c:pt>
                  <c:pt idx="2731">
                    <c:v>10/10/17</c:v>
                  </c:pt>
                  <c:pt idx="2732">
                    <c:v>10/10/17</c:v>
                  </c:pt>
                  <c:pt idx="2733">
                    <c:v>10/10/17</c:v>
                  </c:pt>
                  <c:pt idx="2734">
                    <c:v>10/11/17</c:v>
                  </c:pt>
                  <c:pt idx="2735">
                    <c:v>10/11/17</c:v>
                  </c:pt>
                  <c:pt idx="2736">
                    <c:v>10/11/17</c:v>
                  </c:pt>
                  <c:pt idx="2737">
                    <c:v>10/11/17</c:v>
                  </c:pt>
                  <c:pt idx="2738">
                    <c:v>10/11/17</c:v>
                  </c:pt>
                  <c:pt idx="2739">
                    <c:v>10/11/17</c:v>
                  </c:pt>
                  <c:pt idx="2740">
                    <c:v>10/11/17</c:v>
                  </c:pt>
                  <c:pt idx="2741">
                    <c:v>10/11/17</c:v>
                  </c:pt>
                  <c:pt idx="2742">
                    <c:v>10/11/17</c:v>
                  </c:pt>
                  <c:pt idx="2743">
                    <c:v>10/11/17</c:v>
                  </c:pt>
                  <c:pt idx="2744">
                    <c:v>10/11/17</c:v>
                  </c:pt>
                  <c:pt idx="2745">
                    <c:v>10/11/17</c:v>
                  </c:pt>
                  <c:pt idx="2746">
                    <c:v>10/11/17</c:v>
                  </c:pt>
                  <c:pt idx="2747">
                    <c:v>10/11/17</c:v>
                  </c:pt>
                  <c:pt idx="2748">
                    <c:v>10/11/17</c:v>
                  </c:pt>
                  <c:pt idx="2749">
                    <c:v>10/11/17</c:v>
                  </c:pt>
                  <c:pt idx="2750">
                    <c:v>10/11/17</c:v>
                  </c:pt>
                  <c:pt idx="2751">
                    <c:v>10/11/17</c:v>
                  </c:pt>
                  <c:pt idx="2752">
                    <c:v>10/11/17</c:v>
                  </c:pt>
                  <c:pt idx="2753">
                    <c:v>10/11/17</c:v>
                  </c:pt>
                  <c:pt idx="2754">
                    <c:v>10/11/17</c:v>
                  </c:pt>
                  <c:pt idx="2755">
                    <c:v>10/11/17</c:v>
                  </c:pt>
                  <c:pt idx="2756">
                    <c:v>10/11/17</c:v>
                  </c:pt>
                  <c:pt idx="2757">
                    <c:v>10/11/17</c:v>
                  </c:pt>
                  <c:pt idx="2758">
                    <c:v>10/11/17</c:v>
                  </c:pt>
                  <c:pt idx="2759">
                    <c:v>10/11/17</c:v>
                  </c:pt>
                  <c:pt idx="2760">
                    <c:v>10/11/17</c:v>
                  </c:pt>
                  <c:pt idx="2761">
                    <c:v>10/11/17</c:v>
                  </c:pt>
                  <c:pt idx="2762">
                    <c:v>10/11/17</c:v>
                  </c:pt>
                  <c:pt idx="2763">
                    <c:v>10/11/17</c:v>
                  </c:pt>
                  <c:pt idx="2764">
                    <c:v>10/11/17</c:v>
                  </c:pt>
                  <c:pt idx="2765">
                    <c:v>10/11/17</c:v>
                  </c:pt>
                  <c:pt idx="2766">
                    <c:v>10/11/17</c:v>
                  </c:pt>
                  <c:pt idx="2767">
                    <c:v>10/11/17</c:v>
                  </c:pt>
                  <c:pt idx="2768">
                    <c:v>10/11/17</c:v>
                  </c:pt>
                  <c:pt idx="2769">
                    <c:v>10/11/17</c:v>
                  </c:pt>
                  <c:pt idx="2770">
                    <c:v>10/11/17</c:v>
                  </c:pt>
                  <c:pt idx="2771">
                    <c:v>10/11/17</c:v>
                  </c:pt>
                  <c:pt idx="2772">
                    <c:v>10/11/17</c:v>
                  </c:pt>
                  <c:pt idx="2773">
                    <c:v>10/11/17</c:v>
                  </c:pt>
                  <c:pt idx="2774">
                    <c:v>10/11/17</c:v>
                  </c:pt>
                  <c:pt idx="2775">
                    <c:v>10/11/17</c:v>
                  </c:pt>
                  <c:pt idx="2776">
                    <c:v>10/11/17</c:v>
                  </c:pt>
                  <c:pt idx="2777">
                    <c:v>10/11/17</c:v>
                  </c:pt>
                  <c:pt idx="2778">
                    <c:v>10/11/17</c:v>
                  </c:pt>
                  <c:pt idx="2779">
                    <c:v>10/11/17</c:v>
                  </c:pt>
                  <c:pt idx="2780">
                    <c:v>10/11/17</c:v>
                  </c:pt>
                  <c:pt idx="2781">
                    <c:v>10/11/17</c:v>
                  </c:pt>
                  <c:pt idx="2782">
                    <c:v>10/11/17</c:v>
                  </c:pt>
                  <c:pt idx="2783">
                    <c:v>10/11/17</c:v>
                  </c:pt>
                  <c:pt idx="2784">
                    <c:v>10/11/17</c:v>
                  </c:pt>
                  <c:pt idx="2785">
                    <c:v>10/11/17</c:v>
                  </c:pt>
                  <c:pt idx="2786">
                    <c:v>10/11/17</c:v>
                  </c:pt>
                  <c:pt idx="2787">
                    <c:v>10/11/17</c:v>
                  </c:pt>
                  <c:pt idx="2788">
                    <c:v>10/11/17</c:v>
                  </c:pt>
                  <c:pt idx="2789">
                    <c:v>10/11/17</c:v>
                  </c:pt>
                  <c:pt idx="2790">
                    <c:v>10/11/17</c:v>
                  </c:pt>
                  <c:pt idx="2791">
                    <c:v>10/11/17</c:v>
                  </c:pt>
                  <c:pt idx="2792">
                    <c:v>10/11/17</c:v>
                  </c:pt>
                  <c:pt idx="2793">
                    <c:v>10/11/17</c:v>
                  </c:pt>
                  <c:pt idx="2794">
                    <c:v>10/11/17</c:v>
                  </c:pt>
                  <c:pt idx="2795">
                    <c:v>10/11/17</c:v>
                  </c:pt>
                  <c:pt idx="2796">
                    <c:v>10/11/17</c:v>
                  </c:pt>
                  <c:pt idx="2797">
                    <c:v>10/11/17</c:v>
                  </c:pt>
                  <c:pt idx="2798">
                    <c:v>10/11/17</c:v>
                  </c:pt>
                  <c:pt idx="2799">
                    <c:v>10/11/17</c:v>
                  </c:pt>
                  <c:pt idx="2800">
                    <c:v>10/11/17</c:v>
                  </c:pt>
                  <c:pt idx="2801">
                    <c:v>10/11/17</c:v>
                  </c:pt>
                  <c:pt idx="2802">
                    <c:v>10/11/17</c:v>
                  </c:pt>
                  <c:pt idx="2803">
                    <c:v>10/11/17</c:v>
                  </c:pt>
                  <c:pt idx="2804">
                    <c:v>10/11/17</c:v>
                  </c:pt>
                  <c:pt idx="2805">
                    <c:v>10/11/17</c:v>
                  </c:pt>
                  <c:pt idx="2806">
                    <c:v>10/11/17</c:v>
                  </c:pt>
                  <c:pt idx="2807">
                    <c:v>10/11/17</c:v>
                  </c:pt>
                  <c:pt idx="2808">
                    <c:v>10/11/17</c:v>
                  </c:pt>
                  <c:pt idx="2809">
                    <c:v>10/11/17</c:v>
                  </c:pt>
                  <c:pt idx="2810">
                    <c:v>10/11/17</c:v>
                  </c:pt>
                  <c:pt idx="2811">
                    <c:v>10/11/17</c:v>
                  </c:pt>
                  <c:pt idx="2812">
                    <c:v>10/11/17</c:v>
                  </c:pt>
                  <c:pt idx="2813">
                    <c:v>10/11/17</c:v>
                  </c:pt>
                  <c:pt idx="2814">
                    <c:v>10/11/17</c:v>
                  </c:pt>
                  <c:pt idx="2815">
                    <c:v>10/11/17</c:v>
                  </c:pt>
                  <c:pt idx="2816">
                    <c:v>10/11/17</c:v>
                  </c:pt>
                  <c:pt idx="2817">
                    <c:v>10/11/17</c:v>
                  </c:pt>
                  <c:pt idx="2818">
                    <c:v>10/11/17</c:v>
                  </c:pt>
                  <c:pt idx="2819">
                    <c:v>10/11/17</c:v>
                  </c:pt>
                  <c:pt idx="2820">
                    <c:v>10/11/17</c:v>
                  </c:pt>
                  <c:pt idx="2821">
                    <c:v>10/11/17</c:v>
                  </c:pt>
                  <c:pt idx="2822">
                    <c:v>10/11/17</c:v>
                  </c:pt>
                  <c:pt idx="2823">
                    <c:v>10/11/17</c:v>
                  </c:pt>
                  <c:pt idx="2824">
                    <c:v>10/11/17</c:v>
                  </c:pt>
                  <c:pt idx="2825">
                    <c:v>10/11/17</c:v>
                  </c:pt>
                  <c:pt idx="2826">
                    <c:v>10/11/17</c:v>
                  </c:pt>
                  <c:pt idx="2827">
                    <c:v>10/11/17</c:v>
                  </c:pt>
                  <c:pt idx="2828">
                    <c:v>10/11/17</c:v>
                  </c:pt>
                  <c:pt idx="2829">
                    <c:v>10/11/17</c:v>
                  </c:pt>
                  <c:pt idx="2830">
                    <c:v>10/12/17</c:v>
                  </c:pt>
                  <c:pt idx="2831">
                    <c:v>10/12/17</c:v>
                  </c:pt>
                  <c:pt idx="2832">
                    <c:v>10/12/17</c:v>
                  </c:pt>
                  <c:pt idx="2833">
                    <c:v>10/12/17</c:v>
                  </c:pt>
                  <c:pt idx="2834">
                    <c:v>10/12/17</c:v>
                  </c:pt>
                  <c:pt idx="2835">
                    <c:v>10/12/17</c:v>
                  </c:pt>
                  <c:pt idx="2836">
                    <c:v>10/12/17</c:v>
                  </c:pt>
                  <c:pt idx="2837">
                    <c:v>10/12/17</c:v>
                  </c:pt>
                  <c:pt idx="2838">
                    <c:v>10/12/17</c:v>
                  </c:pt>
                  <c:pt idx="2839">
                    <c:v>10/12/17</c:v>
                  </c:pt>
                  <c:pt idx="2840">
                    <c:v>10/12/17</c:v>
                  </c:pt>
                  <c:pt idx="2841">
                    <c:v>10/12/17</c:v>
                  </c:pt>
                  <c:pt idx="2842">
                    <c:v>10/12/17</c:v>
                  </c:pt>
                  <c:pt idx="2843">
                    <c:v>10/12/17</c:v>
                  </c:pt>
                  <c:pt idx="2844">
                    <c:v>10/12/17</c:v>
                  </c:pt>
                  <c:pt idx="2845">
                    <c:v>10/12/17</c:v>
                  </c:pt>
                  <c:pt idx="2846">
                    <c:v>10/12/17</c:v>
                  </c:pt>
                  <c:pt idx="2847">
                    <c:v>10/12/17</c:v>
                  </c:pt>
                  <c:pt idx="2848">
                    <c:v>10/12/17</c:v>
                  </c:pt>
                  <c:pt idx="2849">
                    <c:v>10/12/17</c:v>
                  </c:pt>
                  <c:pt idx="2850">
                    <c:v>10/12/17</c:v>
                  </c:pt>
                  <c:pt idx="2851">
                    <c:v>10/12/17</c:v>
                  </c:pt>
                  <c:pt idx="2852">
                    <c:v>10/12/17</c:v>
                  </c:pt>
                  <c:pt idx="2853">
                    <c:v>10/12/17</c:v>
                  </c:pt>
                  <c:pt idx="2854">
                    <c:v>10/12/17</c:v>
                  </c:pt>
                  <c:pt idx="2855">
                    <c:v>10/12/17</c:v>
                  </c:pt>
                  <c:pt idx="2856">
                    <c:v>10/12/17</c:v>
                  </c:pt>
                  <c:pt idx="2857">
                    <c:v>10/12/17</c:v>
                  </c:pt>
                  <c:pt idx="2858">
                    <c:v>10/12/17</c:v>
                  </c:pt>
                  <c:pt idx="2859">
                    <c:v>10/12/17</c:v>
                  </c:pt>
                  <c:pt idx="2860">
                    <c:v>10/12/17</c:v>
                  </c:pt>
                  <c:pt idx="2861">
                    <c:v>10/12/17</c:v>
                  </c:pt>
                  <c:pt idx="2862">
                    <c:v>10/12/17</c:v>
                  </c:pt>
                  <c:pt idx="2863">
                    <c:v>10/12/17</c:v>
                  </c:pt>
                  <c:pt idx="2864">
                    <c:v>10/12/17</c:v>
                  </c:pt>
                  <c:pt idx="2865">
                    <c:v>10/12/17</c:v>
                  </c:pt>
                  <c:pt idx="2866">
                    <c:v>10/12/17</c:v>
                  </c:pt>
                  <c:pt idx="2867">
                    <c:v>10/12/17</c:v>
                  </c:pt>
                  <c:pt idx="2868">
                    <c:v>10/12/17</c:v>
                  </c:pt>
                  <c:pt idx="2869">
                    <c:v>10/12/17</c:v>
                  </c:pt>
                  <c:pt idx="2870">
                    <c:v>10/12/17</c:v>
                  </c:pt>
                  <c:pt idx="2871">
                    <c:v>10/12/17</c:v>
                  </c:pt>
                  <c:pt idx="2872">
                    <c:v>10/12/17</c:v>
                  </c:pt>
                  <c:pt idx="2873">
                    <c:v>10/12/17</c:v>
                  </c:pt>
                  <c:pt idx="2874">
                    <c:v>10/12/17</c:v>
                  </c:pt>
                  <c:pt idx="2875">
                    <c:v>10/12/17</c:v>
                  </c:pt>
                  <c:pt idx="2876">
                    <c:v>10/12/17</c:v>
                  </c:pt>
                  <c:pt idx="2877">
                    <c:v>10/12/17</c:v>
                  </c:pt>
                  <c:pt idx="2878">
                    <c:v>10/12/17</c:v>
                  </c:pt>
                  <c:pt idx="2879">
                    <c:v>10/12/17</c:v>
                  </c:pt>
                  <c:pt idx="2880">
                    <c:v>10/12/17</c:v>
                  </c:pt>
                  <c:pt idx="2881">
                    <c:v>10/12/17</c:v>
                  </c:pt>
                  <c:pt idx="2882">
                    <c:v>10/12/17</c:v>
                  </c:pt>
                  <c:pt idx="2883">
                    <c:v>10/12/17</c:v>
                  </c:pt>
                  <c:pt idx="2884">
                    <c:v>10/12/17</c:v>
                  </c:pt>
                  <c:pt idx="2885">
                    <c:v>10/12/17</c:v>
                  </c:pt>
                  <c:pt idx="2886">
                    <c:v>10/12/17</c:v>
                  </c:pt>
                  <c:pt idx="2887">
                    <c:v>10/12/17</c:v>
                  </c:pt>
                  <c:pt idx="2888">
                    <c:v>10/12/17</c:v>
                  </c:pt>
                  <c:pt idx="2889">
                    <c:v>10/12/17</c:v>
                  </c:pt>
                  <c:pt idx="2890">
                    <c:v>10/12/17</c:v>
                  </c:pt>
                  <c:pt idx="2891">
                    <c:v>10/12/17</c:v>
                  </c:pt>
                  <c:pt idx="2892">
                    <c:v>10/12/17</c:v>
                  </c:pt>
                  <c:pt idx="2893">
                    <c:v>10/12/17</c:v>
                  </c:pt>
                  <c:pt idx="2894">
                    <c:v>10/12/17</c:v>
                  </c:pt>
                  <c:pt idx="2895">
                    <c:v>10/12/17</c:v>
                  </c:pt>
                  <c:pt idx="2896">
                    <c:v>10/12/17</c:v>
                  </c:pt>
                  <c:pt idx="2897">
                    <c:v>10/12/17</c:v>
                  </c:pt>
                  <c:pt idx="2898">
                    <c:v>10/12/17</c:v>
                  </c:pt>
                  <c:pt idx="2899">
                    <c:v>10/12/17</c:v>
                  </c:pt>
                  <c:pt idx="2900">
                    <c:v>10/12/17</c:v>
                  </c:pt>
                  <c:pt idx="2901">
                    <c:v>10/12/17</c:v>
                  </c:pt>
                  <c:pt idx="2902">
                    <c:v>10/12/17</c:v>
                  </c:pt>
                  <c:pt idx="2903">
                    <c:v>10/12/17</c:v>
                  </c:pt>
                  <c:pt idx="2904">
                    <c:v>10/12/17</c:v>
                  </c:pt>
                  <c:pt idx="2905">
                    <c:v>10/12/17</c:v>
                  </c:pt>
                  <c:pt idx="2906">
                    <c:v>10/12/17</c:v>
                  </c:pt>
                  <c:pt idx="2907">
                    <c:v>10/12/17</c:v>
                  </c:pt>
                  <c:pt idx="2908">
                    <c:v>10/12/17</c:v>
                  </c:pt>
                  <c:pt idx="2909">
                    <c:v>10/12/17</c:v>
                  </c:pt>
                  <c:pt idx="2910">
                    <c:v>10/12/17</c:v>
                  </c:pt>
                  <c:pt idx="2911">
                    <c:v>10/12/17</c:v>
                  </c:pt>
                  <c:pt idx="2912">
                    <c:v>10/12/17</c:v>
                  </c:pt>
                  <c:pt idx="2913">
                    <c:v>10/12/17</c:v>
                  </c:pt>
                  <c:pt idx="2914">
                    <c:v>10/12/17</c:v>
                  </c:pt>
                  <c:pt idx="2915">
                    <c:v>10/12/17</c:v>
                  </c:pt>
                  <c:pt idx="2916">
                    <c:v>10/12/17</c:v>
                  </c:pt>
                  <c:pt idx="2917">
                    <c:v>10/12/17</c:v>
                  </c:pt>
                  <c:pt idx="2918">
                    <c:v>10/12/17</c:v>
                  </c:pt>
                  <c:pt idx="2919">
                    <c:v>10/12/17</c:v>
                  </c:pt>
                  <c:pt idx="2920">
                    <c:v>10/12/17</c:v>
                  </c:pt>
                  <c:pt idx="2921">
                    <c:v>10/12/17</c:v>
                  </c:pt>
                  <c:pt idx="2922">
                    <c:v>10/12/17</c:v>
                  </c:pt>
                  <c:pt idx="2923">
                    <c:v>10/12/17</c:v>
                  </c:pt>
                  <c:pt idx="2924">
                    <c:v>10/12/17</c:v>
                  </c:pt>
                  <c:pt idx="2925">
                    <c:v>10/12/17</c:v>
                  </c:pt>
                  <c:pt idx="2926">
                    <c:v>10/13/17</c:v>
                  </c:pt>
                  <c:pt idx="2927">
                    <c:v>10/13/17</c:v>
                  </c:pt>
                  <c:pt idx="2928">
                    <c:v>10/13/17</c:v>
                  </c:pt>
                  <c:pt idx="2929">
                    <c:v>10/13/17</c:v>
                  </c:pt>
                  <c:pt idx="2930">
                    <c:v>10/13/17</c:v>
                  </c:pt>
                  <c:pt idx="2931">
                    <c:v>10/13/17</c:v>
                  </c:pt>
                  <c:pt idx="2932">
                    <c:v>10/13/17</c:v>
                  </c:pt>
                  <c:pt idx="2933">
                    <c:v>10/13/17</c:v>
                  </c:pt>
                  <c:pt idx="2934">
                    <c:v>10/13/17</c:v>
                  </c:pt>
                  <c:pt idx="2935">
                    <c:v>10/13/17</c:v>
                  </c:pt>
                  <c:pt idx="2936">
                    <c:v>10/13/17</c:v>
                  </c:pt>
                  <c:pt idx="2937">
                    <c:v>10/13/17</c:v>
                  </c:pt>
                  <c:pt idx="2938">
                    <c:v>10/13/17</c:v>
                  </c:pt>
                  <c:pt idx="2939">
                    <c:v>10/13/17</c:v>
                  </c:pt>
                  <c:pt idx="2940">
                    <c:v>10/13/17</c:v>
                  </c:pt>
                  <c:pt idx="2941">
                    <c:v>10/13/17</c:v>
                  </c:pt>
                  <c:pt idx="2942">
                    <c:v>10/13/17</c:v>
                  </c:pt>
                  <c:pt idx="2943">
                    <c:v>10/13/17</c:v>
                  </c:pt>
                  <c:pt idx="2944">
                    <c:v>10/13/17</c:v>
                  </c:pt>
                  <c:pt idx="2945">
                    <c:v>10/13/17</c:v>
                  </c:pt>
                  <c:pt idx="2946">
                    <c:v>10/13/17</c:v>
                  </c:pt>
                  <c:pt idx="2947">
                    <c:v>10/13/17</c:v>
                  </c:pt>
                  <c:pt idx="2948">
                    <c:v>10/13/17</c:v>
                  </c:pt>
                  <c:pt idx="2949">
                    <c:v>10/13/17</c:v>
                  </c:pt>
                  <c:pt idx="2950">
                    <c:v>10/13/17</c:v>
                  </c:pt>
                  <c:pt idx="2951">
                    <c:v>10/13/17</c:v>
                  </c:pt>
                  <c:pt idx="2952">
                    <c:v>10/13/17</c:v>
                  </c:pt>
                  <c:pt idx="2953">
                    <c:v>10/13/17</c:v>
                  </c:pt>
                  <c:pt idx="2954">
                    <c:v>10/13/17</c:v>
                  </c:pt>
                  <c:pt idx="2955">
                    <c:v>10/13/17</c:v>
                  </c:pt>
                  <c:pt idx="2956">
                    <c:v>10/13/17</c:v>
                  </c:pt>
                  <c:pt idx="2957">
                    <c:v>10/13/17</c:v>
                  </c:pt>
                  <c:pt idx="2958">
                    <c:v>10/13/17</c:v>
                  </c:pt>
                  <c:pt idx="2959">
                    <c:v>10/13/17</c:v>
                  </c:pt>
                  <c:pt idx="2960">
                    <c:v>10/13/17</c:v>
                  </c:pt>
                  <c:pt idx="2961">
                    <c:v>10/13/17</c:v>
                  </c:pt>
                  <c:pt idx="2962">
                    <c:v>10/13/17</c:v>
                  </c:pt>
                  <c:pt idx="2963">
                    <c:v>10/13/17</c:v>
                  </c:pt>
                  <c:pt idx="2964">
                    <c:v>10/13/17</c:v>
                  </c:pt>
                  <c:pt idx="2965">
                    <c:v>10/13/17</c:v>
                  </c:pt>
                  <c:pt idx="2966">
                    <c:v>10/13/17</c:v>
                  </c:pt>
                  <c:pt idx="2967">
                    <c:v>10/13/17</c:v>
                  </c:pt>
                  <c:pt idx="2968">
                    <c:v>10/13/17</c:v>
                  </c:pt>
                  <c:pt idx="2969">
                    <c:v>10/13/17</c:v>
                  </c:pt>
                  <c:pt idx="2970">
                    <c:v>10/13/17</c:v>
                  </c:pt>
                  <c:pt idx="2971">
                    <c:v>10/13/17</c:v>
                  </c:pt>
                  <c:pt idx="2972">
                    <c:v>10/13/17</c:v>
                  </c:pt>
                  <c:pt idx="2973">
                    <c:v>10/13/17</c:v>
                  </c:pt>
                  <c:pt idx="2974">
                    <c:v>10/13/17</c:v>
                  </c:pt>
                  <c:pt idx="2975">
                    <c:v>10/13/17</c:v>
                  </c:pt>
                  <c:pt idx="2976">
                    <c:v>10/13/17</c:v>
                  </c:pt>
                  <c:pt idx="2977">
                    <c:v>10/13/17</c:v>
                  </c:pt>
                  <c:pt idx="2978">
                    <c:v>10/13/17</c:v>
                  </c:pt>
                  <c:pt idx="2979">
                    <c:v>10/13/17</c:v>
                  </c:pt>
                  <c:pt idx="2980">
                    <c:v>10/13/17</c:v>
                  </c:pt>
                  <c:pt idx="2981">
                    <c:v>10/13/17</c:v>
                  </c:pt>
                  <c:pt idx="2982">
                    <c:v>10/13/17</c:v>
                  </c:pt>
                  <c:pt idx="2983">
                    <c:v>10/13/17</c:v>
                  </c:pt>
                  <c:pt idx="2984">
                    <c:v>10/13/17</c:v>
                  </c:pt>
                  <c:pt idx="2985">
                    <c:v>10/13/17</c:v>
                  </c:pt>
                  <c:pt idx="2986">
                    <c:v>10/13/17</c:v>
                  </c:pt>
                  <c:pt idx="2987">
                    <c:v>10/13/17</c:v>
                  </c:pt>
                  <c:pt idx="2988">
                    <c:v>10/13/17</c:v>
                  </c:pt>
                  <c:pt idx="2989">
                    <c:v>10/13/17</c:v>
                  </c:pt>
                  <c:pt idx="2990">
                    <c:v>10/13/17</c:v>
                  </c:pt>
                  <c:pt idx="2991">
                    <c:v>10/13/17</c:v>
                  </c:pt>
                  <c:pt idx="2992">
                    <c:v>10/13/17</c:v>
                  </c:pt>
                  <c:pt idx="2993">
                    <c:v>10/13/17</c:v>
                  </c:pt>
                  <c:pt idx="2994">
                    <c:v>10/13/17</c:v>
                  </c:pt>
                  <c:pt idx="2995">
                    <c:v>10/13/17</c:v>
                  </c:pt>
                  <c:pt idx="2996">
                    <c:v>10/13/17</c:v>
                  </c:pt>
                  <c:pt idx="2997">
                    <c:v>10/13/17</c:v>
                  </c:pt>
                  <c:pt idx="2998">
                    <c:v>10/13/17</c:v>
                  </c:pt>
                  <c:pt idx="2999">
                    <c:v>10/13/17</c:v>
                  </c:pt>
                  <c:pt idx="3000">
                    <c:v>10/13/17</c:v>
                  </c:pt>
                  <c:pt idx="3001">
                    <c:v>10/13/17</c:v>
                  </c:pt>
                  <c:pt idx="3002">
                    <c:v>10/13/17</c:v>
                  </c:pt>
                  <c:pt idx="3003">
                    <c:v>10/13/17</c:v>
                  </c:pt>
                  <c:pt idx="3004">
                    <c:v>10/13/17</c:v>
                  </c:pt>
                  <c:pt idx="3005">
                    <c:v>10/13/17</c:v>
                  </c:pt>
                  <c:pt idx="3006">
                    <c:v>10/13/17</c:v>
                  </c:pt>
                  <c:pt idx="3007">
                    <c:v>10/13/17</c:v>
                  </c:pt>
                  <c:pt idx="3008">
                    <c:v>10/13/17</c:v>
                  </c:pt>
                  <c:pt idx="3009">
                    <c:v>10/13/17</c:v>
                  </c:pt>
                  <c:pt idx="3010">
                    <c:v>10/13/17</c:v>
                  </c:pt>
                  <c:pt idx="3011">
                    <c:v>10/13/17</c:v>
                  </c:pt>
                  <c:pt idx="3012">
                    <c:v>10/13/17</c:v>
                  </c:pt>
                  <c:pt idx="3013">
                    <c:v>10/13/17</c:v>
                  </c:pt>
                  <c:pt idx="3014">
                    <c:v>10/13/17</c:v>
                  </c:pt>
                  <c:pt idx="3015">
                    <c:v>10/13/17</c:v>
                  </c:pt>
                  <c:pt idx="3016">
                    <c:v>10/13/17</c:v>
                  </c:pt>
                  <c:pt idx="3017">
                    <c:v>10/13/17</c:v>
                  </c:pt>
                  <c:pt idx="3018">
                    <c:v>10/13/17</c:v>
                  </c:pt>
                  <c:pt idx="3019">
                    <c:v>10/13/17</c:v>
                  </c:pt>
                  <c:pt idx="3020">
                    <c:v>10/13/17</c:v>
                  </c:pt>
                  <c:pt idx="3021">
                    <c:v>10/13/17</c:v>
                  </c:pt>
                  <c:pt idx="3022">
                    <c:v>10/14/17</c:v>
                  </c:pt>
                  <c:pt idx="3023">
                    <c:v>10/14/17</c:v>
                  </c:pt>
                  <c:pt idx="3024">
                    <c:v>10/14/17</c:v>
                  </c:pt>
                  <c:pt idx="3025">
                    <c:v>10/14/17</c:v>
                  </c:pt>
                  <c:pt idx="3026">
                    <c:v>10/14/17</c:v>
                  </c:pt>
                  <c:pt idx="3027">
                    <c:v>10/14/17</c:v>
                  </c:pt>
                  <c:pt idx="3028">
                    <c:v>10/14/17</c:v>
                  </c:pt>
                  <c:pt idx="3029">
                    <c:v>10/14/17</c:v>
                  </c:pt>
                  <c:pt idx="3030">
                    <c:v>10/14/17</c:v>
                  </c:pt>
                  <c:pt idx="3031">
                    <c:v>10/14/17</c:v>
                  </c:pt>
                  <c:pt idx="3032">
                    <c:v>10/14/17</c:v>
                  </c:pt>
                  <c:pt idx="3033">
                    <c:v>10/14/17</c:v>
                  </c:pt>
                  <c:pt idx="3034">
                    <c:v>10/14/17</c:v>
                  </c:pt>
                  <c:pt idx="3035">
                    <c:v>10/14/17</c:v>
                  </c:pt>
                  <c:pt idx="3036">
                    <c:v>10/14/17</c:v>
                  </c:pt>
                  <c:pt idx="3037">
                    <c:v>10/14/17</c:v>
                  </c:pt>
                  <c:pt idx="3038">
                    <c:v>10/14/17</c:v>
                  </c:pt>
                  <c:pt idx="3039">
                    <c:v>10/14/17</c:v>
                  </c:pt>
                  <c:pt idx="3040">
                    <c:v>10/14/17</c:v>
                  </c:pt>
                  <c:pt idx="3041">
                    <c:v>10/14/17</c:v>
                  </c:pt>
                  <c:pt idx="3042">
                    <c:v>10/14/17</c:v>
                  </c:pt>
                  <c:pt idx="3043">
                    <c:v>10/14/17</c:v>
                  </c:pt>
                  <c:pt idx="3044">
                    <c:v>10/14/17</c:v>
                  </c:pt>
                  <c:pt idx="3045">
                    <c:v>10/14/17</c:v>
                  </c:pt>
                  <c:pt idx="3046">
                    <c:v>10/14/17</c:v>
                  </c:pt>
                  <c:pt idx="3047">
                    <c:v>10/14/17</c:v>
                  </c:pt>
                  <c:pt idx="3048">
                    <c:v>10/14/17</c:v>
                  </c:pt>
                  <c:pt idx="3049">
                    <c:v>10/14/17</c:v>
                  </c:pt>
                  <c:pt idx="3050">
                    <c:v>10/14/17</c:v>
                  </c:pt>
                  <c:pt idx="3051">
                    <c:v>10/14/17</c:v>
                  </c:pt>
                  <c:pt idx="3052">
                    <c:v>10/14/17</c:v>
                  </c:pt>
                  <c:pt idx="3053">
                    <c:v>10/14/17</c:v>
                  </c:pt>
                  <c:pt idx="3054">
                    <c:v>10/14/17</c:v>
                  </c:pt>
                  <c:pt idx="3055">
                    <c:v>10/14/17</c:v>
                  </c:pt>
                  <c:pt idx="3056">
                    <c:v>10/14/17</c:v>
                  </c:pt>
                  <c:pt idx="3057">
                    <c:v>10/14/17</c:v>
                  </c:pt>
                  <c:pt idx="3058">
                    <c:v>10/14/17</c:v>
                  </c:pt>
                  <c:pt idx="3059">
                    <c:v>10/14/17</c:v>
                  </c:pt>
                  <c:pt idx="3060">
                    <c:v>10/14/17</c:v>
                  </c:pt>
                  <c:pt idx="3061">
                    <c:v>10/14/17</c:v>
                  </c:pt>
                  <c:pt idx="3062">
                    <c:v>10/14/17</c:v>
                  </c:pt>
                  <c:pt idx="3063">
                    <c:v>10/14/17</c:v>
                  </c:pt>
                  <c:pt idx="3064">
                    <c:v>10/14/17</c:v>
                  </c:pt>
                  <c:pt idx="3065">
                    <c:v>10/14/17</c:v>
                  </c:pt>
                  <c:pt idx="3066">
                    <c:v>10/14/17</c:v>
                  </c:pt>
                  <c:pt idx="3067">
                    <c:v>10/14/17</c:v>
                  </c:pt>
                  <c:pt idx="3068">
                    <c:v>10/14/17</c:v>
                  </c:pt>
                  <c:pt idx="3069">
                    <c:v>10/14/17</c:v>
                  </c:pt>
                  <c:pt idx="3070">
                    <c:v>10/14/17</c:v>
                  </c:pt>
                  <c:pt idx="3071">
                    <c:v>10/14/17</c:v>
                  </c:pt>
                  <c:pt idx="3072">
                    <c:v>10/14/17</c:v>
                  </c:pt>
                  <c:pt idx="3073">
                    <c:v>10/14/17</c:v>
                  </c:pt>
                  <c:pt idx="3074">
                    <c:v>10/14/17</c:v>
                  </c:pt>
                  <c:pt idx="3075">
                    <c:v>10/14/17</c:v>
                  </c:pt>
                  <c:pt idx="3076">
                    <c:v>10/14/17</c:v>
                  </c:pt>
                  <c:pt idx="3077">
                    <c:v>10/14/17</c:v>
                  </c:pt>
                  <c:pt idx="3078">
                    <c:v>10/14/17</c:v>
                  </c:pt>
                  <c:pt idx="3079">
                    <c:v>10/14/17</c:v>
                  </c:pt>
                  <c:pt idx="3080">
                    <c:v>10/14/17</c:v>
                  </c:pt>
                  <c:pt idx="3081">
                    <c:v>10/14/17</c:v>
                  </c:pt>
                  <c:pt idx="3082">
                    <c:v>10/14/17</c:v>
                  </c:pt>
                  <c:pt idx="3083">
                    <c:v>10/14/17</c:v>
                  </c:pt>
                  <c:pt idx="3084">
                    <c:v>10/14/17</c:v>
                  </c:pt>
                  <c:pt idx="3085">
                    <c:v>10/14/17</c:v>
                  </c:pt>
                  <c:pt idx="3086">
                    <c:v>10/14/17</c:v>
                  </c:pt>
                  <c:pt idx="3087">
                    <c:v>10/14/17</c:v>
                  </c:pt>
                  <c:pt idx="3088">
                    <c:v>10/14/17</c:v>
                  </c:pt>
                  <c:pt idx="3089">
                    <c:v>10/14/17</c:v>
                  </c:pt>
                  <c:pt idx="3090">
                    <c:v>10/14/17</c:v>
                  </c:pt>
                  <c:pt idx="3091">
                    <c:v>10/14/17</c:v>
                  </c:pt>
                  <c:pt idx="3092">
                    <c:v>10/14/17</c:v>
                  </c:pt>
                  <c:pt idx="3093">
                    <c:v>10/14/17</c:v>
                  </c:pt>
                  <c:pt idx="3094">
                    <c:v>10/14/17</c:v>
                  </c:pt>
                  <c:pt idx="3095">
                    <c:v>10/14/17</c:v>
                  </c:pt>
                  <c:pt idx="3096">
                    <c:v>10/14/17</c:v>
                  </c:pt>
                  <c:pt idx="3097">
                    <c:v>10/14/17</c:v>
                  </c:pt>
                  <c:pt idx="3098">
                    <c:v>10/14/17</c:v>
                  </c:pt>
                  <c:pt idx="3099">
                    <c:v>10/14/17</c:v>
                  </c:pt>
                  <c:pt idx="3100">
                    <c:v>10/14/17</c:v>
                  </c:pt>
                  <c:pt idx="3101">
                    <c:v>10/14/17</c:v>
                  </c:pt>
                  <c:pt idx="3102">
                    <c:v>10/14/17</c:v>
                  </c:pt>
                  <c:pt idx="3103">
                    <c:v>10/14/17</c:v>
                  </c:pt>
                  <c:pt idx="3104">
                    <c:v>10/14/17</c:v>
                  </c:pt>
                  <c:pt idx="3105">
                    <c:v>10/14/17</c:v>
                  </c:pt>
                  <c:pt idx="3106">
                    <c:v>10/14/17</c:v>
                  </c:pt>
                  <c:pt idx="3107">
                    <c:v>10/14/17</c:v>
                  </c:pt>
                  <c:pt idx="3108">
                    <c:v>10/14/17</c:v>
                  </c:pt>
                  <c:pt idx="3109">
                    <c:v>10/14/17</c:v>
                  </c:pt>
                  <c:pt idx="3110">
                    <c:v>10/14/17</c:v>
                  </c:pt>
                  <c:pt idx="3111">
                    <c:v>10/14/17</c:v>
                  </c:pt>
                  <c:pt idx="3112">
                    <c:v>10/14/17</c:v>
                  </c:pt>
                  <c:pt idx="3113">
                    <c:v>10/14/17</c:v>
                  </c:pt>
                  <c:pt idx="3114">
                    <c:v>10/14/17</c:v>
                  </c:pt>
                  <c:pt idx="3115">
                    <c:v>10/14/17</c:v>
                  </c:pt>
                  <c:pt idx="3116">
                    <c:v>10/14/17</c:v>
                  </c:pt>
                  <c:pt idx="3117">
                    <c:v>10/14/17</c:v>
                  </c:pt>
                  <c:pt idx="3118">
                    <c:v>10/15/17</c:v>
                  </c:pt>
                  <c:pt idx="3119">
                    <c:v>10/15/17</c:v>
                  </c:pt>
                  <c:pt idx="3120">
                    <c:v>10/15/17</c:v>
                  </c:pt>
                  <c:pt idx="3121">
                    <c:v>10/15/17</c:v>
                  </c:pt>
                  <c:pt idx="3122">
                    <c:v>10/15/17</c:v>
                  </c:pt>
                  <c:pt idx="3123">
                    <c:v>10/15/17</c:v>
                  </c:pt>
                  <c:pt idx="3124">
                    <c:v>10/15/17</c:v>
                  </c:pt>
                  <c:pt idx="3125">
                    <c:v>10/15/17</c:v>
                  </c:pt>
                  <c:pt idx="3126">
                    <c:v>10/15/17</c:v>
                  </c:pt>
                  <c:pt idx="3127">
                    <c:v>10/15/17</c:v>
                  </c:pt>
                  <c:pt idx="3128">
                    <c:v>10/15/17</c:v>
                  </c:pt>
                  <c:pt idx="3129">
                    <c:v>10/15/17</c:v>
                  </c:pt>
                  <c:pt idx="3130">
                    <c:v>10/15/17</c:v>
                  </c:pt>
                  <c:pt idx="3131">
                    <c:v>10/15/17</c:v>
                  </c:pt>
                  <c:pt idx="3132">
                    <c:v>10/15/17</c:v>
                  </c:pt>
                  <c:pt idx="3133">
                    <c:v>10/15/17</c:v>
                  </c:pt>
                  <c:pt idx="3134">
                    <c:v>10/15/17</c:v>
                  </c:pt>
                  <c:pt idx="3135">
                    <c:v>10/15/17</c:v>
                  </c:pt>
                  <c:pt idx="3136">
                    <c:v>10/15/17</c:v>
                  </c:pt>
                  <c:pt idx="3137">
                    <c:v>10/15/17</c:v>
                  </c:pt>
                  <c:pt idx="3138">
                    <c:v>10/15/17</c:v>
                  </c:pt>
                  <c:pt idx="3139">
                    <c:v>10/15/17</c:v>
                  </c:pt>
                  <c:pt idx="3140">
                    <c:v>10/15/17</c:v>
                  </c:pt>
                  <c:pt idx="3141">
                    <c:v>10/15/17</c:v>
                  </c:pt>
                  <c:pt idx="3142">
                    <c:v>10/15/17</c:v>
                  </c:pt>
                  <c:pt idx="3143">
                    <c:v>10/15/17</c:v>
                  </c:pt>
                  <c:pt idx="3144">
                    <c:v>10/15/17</c:v>
                  </c:pt>
                  <c:pt idx="3145">
                    <c:v>10/15/17</c:v>
                  </c:pt>
                  <c:pt idx="3146">
                    <c:v>10/15/17</c:v>
                  </c:pt>
                  <c:pt idx="3147">
                    <c:v>10/15/17</c:v>
                  </c:pt>
                  <c:pt idx="3148">
                    <c:v>10/15/17</c:v>
                  </c:pt>
                  <c:pt idx="3149">
                    <c:v>10/15/17</c:v>
                  </c:pt>
                  <c:pt idx="3150">
                    <c:v>10/15/17</c:v>
                  </c:pt>
                  <c:pt idx="3151">
                    <c:v>10/15/17</c:v>
                  </c:pt>
                  <c:pt idx="3152">
                    <c:v>10/15/17</c:v>
                  </c:pt>
                  <c:pt idx="3153">
                    <c:v>10/15/17</c:v>
                  </c:pt>
                  <c:pt idx="3154">
                    <c:v>10/15/17</c:v>
                  </c:pt>
                  <c:pt idx="3155">
                    <c:v>10/15/17</c:v>
                  </c:pt>
                  <c:pt idx="3156">
                    <c:v>10/15/17</c:v>
                  </c:pt>
                  <c:pt idx="3157">
                    <c:v>10/15/17</c:v>
                  </c:pt>
                  <c:pt idx="3158">
                    <c:v>10/15/17</c:v>
                  </c:pt>
                  <c:pt idx="3159">
                    <c:v>10/15/17</c:v>
                  </c:pt>
                  <c:pt idx="3160">
                    <c:v>10/15/17</c:v>
                  </c:pt>
                  <c:pt idx="3161">
                    <c:v>10/15/17</c:v>
                  </c:pt>
                  <c:pt idx="3162">
                    <c:v>10/15/17</c:v>
                  </c:pt>
                  <c:pt idx="3163">
                    <c:v>10/15/17</c:v>
                  </c:pt>
                  <c:pt idx="3164">
                    <c:v>10/15/17</c:v>
                  </c:pt>
                  <c:pt idx="3165">
                    <c:v>10/15/17</c:v>
                  </c:pt>
                  <c:pt idx="3166">
                    <c:v>10/15/17</c:v>
                  </c:pt>
                  <c:pt idx="3167">
                    <c:v>10/15/17</c:v>
                  </c:pt>
                  <c:pt idx="3168">
                    <c:v>10/15/17</c:v>
                  </c:pt>
                  <c:pt idx="3169">
                    <c:v>10/15/17</c:v>
                  </c:pt>
                  <c:pt idx="3170">
                    <c:v>10/15/17</c:v>
                  </c:pt>
                  <c:pt idx="3171">
                    <c:v>10/15/17</c:v>
                  </c:pt>
                  <c:pt idx="3172">
                    <c:v>10/15/17</c:v>
                  </c:pt>
                  <c:pt idx="3173">
                    <c:v>10/15/17</c:v>
                  </c:pt>
                  <c:pt idx="3174">
                    <c:v>10/15/17</c:v>
                  </c:pt>
                  <c:pt idx="3175">
                    <c:v>10/15/17</c:v>
                  </c:pt>
                  <c:pt idx="3176">
                    <c:v>10/15/17</c:v>
                  </c:pt>
                  <c:pt idx="3177">
                    <c:v>10/15/17</c:v>
                  </c:pt>
                  <c:pt idx="3178">
                    <c:v>10/15/17</c:v>
                  </c:pt>
                  <c:pt idx="3179">
                    <c:v>10/15/17</c:v>
                  </c:pt>
                  <c:pt idx="3180">
                    <c:v>10/15/17</c:v>
                  </c:pt>
                  <c:pt idx="3181">
                    <c:v>10/15/17</c:v>
                  </c:pt>
                  <c:pt idx="3182">
                    <c:v>10/15/17</c:v>
                  </c:pt>
                  <c:pt idx="3183">
                    <c:v>10/15/17</c:v>
                  </c:pt>
                  <c:pt idx="3184">
                    <c:v>10/15/17</c:v>
                  </c:pt>
                  <c:pt idx="3185">
                    <c:v>10/15/17</c:v>
                  </c:pt>
                  <c:pt idx="3186">
                    <c:v>10/15/17</c:v>
                  </c:pt>
                  <c:pt idx="3187">
                    <c:v>10/15/17</c:v>
                  </c:pt>
                  <c:pt idx="3188">
                    <c:v>10/15/17</c:v>
                  </c:pt>
                  <c:pt idx="3189">
                    <c:v>10/15/17</c:v>
                  </c:pt>
                  <c:pt idx="3190">
                    <c:v>10/15/17</c:v>
                  </c:pt>
                  <c:pt idx="3191">
                    <c:v>10/15/17</c:v>
                  </c:pt>
                  <c:pt idx="3192">
                    <c:v>10/15/17</c:v>
                  </c:pt>
                  <c:pt idx="3193">
                    <c:v>10/15/17</c:v>
                  </c:pt>
                  <c:pt idx="3194">
                    <c:v>10/15/17</c:v>
                  </c:pt>
                  <c:pt idx="3195">
                    <c:v>10/15/17</c:v>
                  </c:pt>
                  <c:pt idx="3196">
                    <c:v>10/15/17</c:v>
                  </c:pt>
                  <c:pt idx="3197">
                    <c:v>10/15/17</c:v>
                  </c:pt>
                  <c:pt idx="3198">
                    <c:v>10/15/17</c:v>
                  </c:pt>
                  <c:pt idx="3199">
                    <c:v>10/15/17</c:v>
                  </c:pt>
                  <c:pt idx="3200">
                    <c:v>10/15/17</c:v>
                  </c:pt>
                  <c:pt idx="3201">
                    <c:v>10/15/17</c:v>
                  </c:pt>
                  <c:pt idx="3202">
                    <c:v>10/15/17</c:v>
                  </c:pt>
                  <c:pt idx="3203">
                    <c:v>10/15/17</c:v>
                  </c:pt>
                  <c:pt idx="3204">
                    <c:v>10/15/17</c:v>
                  </c:pt>
                  <c:pt idx="3205">
                    <c:v>10/15/17</c:v>
                  </c:pt>
                  <c:pt idx="3206">
                    <c:v>10/15/17</c:v>
                  </c:pt>
                  <c:pt idx="3207">
                    <c:v>10/15/17</c:v>
                  </c:pt>
                  <c:pt idx="3208">
                    <c:v>10/15/17</c:v>
                  </c:pt>
                  <c:pt idx="3209">
                    <c:v>10/15/17</c:v>
                  </c:pt>
                  <c:pt idx="3210">
                    <c:v>10/15/17</c:v>
                  </c:pt>
                  <c:pt idx="3211">
                    <c:v>10/15/17</c:v>
                  </c:pt>
                  <c:pt idx="3212">
                    <c:v>10/15/17</c:v>
                  </c:pt>
                  <c:pt idx="3213">
                    <c:v>10/15/17</c:v>
                  </c:pt>
                  <c:pt idx="3214">
                    <c:v>10/16/17</c:v>
                  </c:pt>
                  <c:pt idx="3215">
                    <c:v>10/16/17</c:v>
                  </c:pt>
                  <c:pt idx="3216">
                    <c:v>10/16/17</c:v>
                  </c:pt>
                  <c:pt idx="3217">
                    <c:v>10/16/17</c:v>
                  </c:pt>
                  <c:pt idx="3218">
                    <c:v>10/16/17</c:v>
                  </c:pt>
                  <c:pt idx="3219">
                    <c:v>10/16/17</c:v>
                  </c:pt>
                  <c:pt idx="3220">
                    <c:v>10/16/17</c:v>
                  </c:pt>
                  <c:pt idx="3221">
                    <c:v>10/16/17</c:v>
                  </c:pt>
                  <c:pt idx="3222">
                    <c:v>10/16/17</c:v>
                  </c:pt>
                  <c:pt idx="3223">
                    <c:v>10/16/17</c:v>
                  </c:pt>
                  <c:pt idx="3224">
                    <c:v>10/16/17</c:v>
                  </c:pt>
                  <c:pt idx="3225">
                    <c:v>10/16/17</c:v>
                  </c:pt>
                  <c:pt idx="3226">
                    <c:v>10/16/17</c:v>
                  </c:pt>
                  <c:pt idx="3227">
                    <c:v>10/16/17</c:v>
                  </c:pt>
                  <c:pt idx="3228">
                    <c:v>10/16/17</c:v>
                  </c:pt>
                  <c:pt idx="3229">
                    <c:v>10/16/17</c:v>
                  </c:pt>
                  <c:pt idx="3230">
                    <c:v>10/16/17</c:v>
                  </c:pt>
                  <c:pt idx="3231">
                    <c:v>10/16/17</c:v>
                  </c:pt>
                  <c:pt idx="3232">
                    <c:v>10/16/17</c:v>
                  </c:pt>
                  <c:pt idx="3233">
                    <c:v>10/16/17</c:v>
                  </c:pt>
                  <c:pt idx="3234">
                    <c:v>10/16/17</c:v>
                  </c:pt>
                  <c:pt idx="3235">
                    <c:v>10/16/17</c:v>
                  </c:pt>
                  <c:pt idx="3236">
                    <c:v>10/16/17</c:v>
                  </c:pt>
                  <c:pt idx="3237">
                    <c:v>10/16/17</c:v>
                  </c:pt>
                  <c:pt idx="3238">
                    <c:v>10/16/17</c:v>
                  </c:pt>
                  <c:pt idx="3239">
                    <c:v>10/16/17</c:v>
                  </c:pt>
                  <c:pt idx="3240">
                    <c:v>10/16/17</c:v>
                  </c:pt>
                  <c:pt idx="3241">
                    <c:v>10/16/17</c:v>
                  </c:pt>
                  <c:pt idx="3242">
                    <c:v>10/16/17</c:v>
                  </c:pt>
                  <c:pt idx="3243">
                    <c:v>10/16/17</c:v>
                  </c:pt>
                  <c:pt idx="3244">
                    <c:v>10/16/17</c:v>
                  </c:pt>
                  <c:pt idx="3245">
                    <c:v>10/16/17</c:v>
                  </c:pt>
                  <c:pt idx="3246">
                    <c:v>10/16/17</c:v>
                  </c:pt>
                  <c:pt idx="3247">
                    <c:v>10/16/17</c:v>
                  </c:pt>
                  <c:pt idx="3248">
                    <c:v>10/16/17</c:v>
                  </c:pt>
                  <c:pt idx="3249">
                    <c:v>10/16/17</c:v>
                  </c:pt>
                  <c:pt idx="3250">
                    <c:v>10/16/17</c:v>
                  </c:pt>
                  <c:pt idx="3251">
                    <c:v>10/16/17</c:v>
                  </c:pt>
                  <c:pt idx="3252">
                    <c:v>10/16/17</c:v>
                  </c:pt>
                  <c:pt idx="3253">
                    <c:v>10/16/17</c:v>
                  </c:pt>
                  <c:pt idx="3254">
                    <c:v>10/16/17</c:v>
                  </c:pt>
                  <c:pt idx="3255">
                    <c:v>10/16/17</c:v>
                  </c:pt>
                  <c:pt idx="3256">
                    <c:v>10/16/17</c:v>
                  </c:pt>
                  <c:pt idx="3257">
                    <c:v>10/16/17</c:v>
                  </c:pt>
                  <c:pt idx="3258">
                    <c:v>10/16/17</c:v>
                  </c:pt>
                  <c:pt idx="3259">
                    <c:v>10/16/17</c:v>
                  </c:pt>
                  <c:pt idx="3260">
                    <c:v>10/16/17</c:v>
                  </c:pt>
                  <c:pt idx="3261">
                    <c:v>10/16/17</c:v>
                  </c:pt>
                  <c:pt idx="3262">
                    <c:v>10/16/17</c:v>
                  </c:pt>
                  <c:pt idx="3263">
                    <c:v>10/16/17</c:v>
                  </c:pt>
                  <c:pt idx="3264">
                    <c:v>10/16/17</c:v>
                  </c:pt>
                  <c:pt idx="3265">
                    <c:v>10/16/17</c:v>
                  </c:pt>
                  <c:pt idx="3266">
                    <c:v>10/16/17</c:v>
                  </c:pt>
                  <c:pt idx="3267">
                    <c:v>10/16/17</c:v>
                  </c:pt>
                  <c:pt idx="3268">
                    <c:v>10/16/17</c:v>
                  </c:pt>
                  <c:pt idx="3269">
                    <c:v>10/16/17</c:v>
                  </c:pt>
                  <c:pt idx="3270">
                    <c:v>10/16/17</c:v>
                  </c:pt>
                  <c:pt idx="3271">
                    <c:v>10/16/17</c:v>
                  </c:pt>
                  <c:pt idx="3272">
                    <c:v>10/16/17</c:v>
                  </c:pt>
                  <c:pt idx="3273">
                    <c:v>10/16/17</c:v>
                  </c:pt>
                  <c:pt idx="3274">
                    <c:v>10/16/17</c:v>
                  </c:pt>
                  <c:pt idx="3275">
                    <c:v>10/16/17</c:v>
                  </c:pt>
                  <c:pt idx="3276">
                    <c:v>10/16/17</c:v>
                  </c:pt>
                  <c:pt idx="3277">
                    <c:v>10/16/17</c:v>
                  </c:pt>
                  <c:pt idx="3278">
                    <c:v>10/16/17</c:v>
                  </c:pt>
                  <c:pt idx="3279">
                    <c:v>10/16/17</c:v>
                  </c:pt>
                  <c:pt idx="3280">
                    <c:v>10/16/17</c:v>
                  </c:pt>
                  <c:pt idx="3281">
                    <c:v>10/16/17</c:v>
                  </c:pt>
                  <c:pt idx="3282">
                    <c:v>10/16/17</c:v>
                  </c:pt>
                  <c:pt idx="3283">
                    <c:v>10/16/17</c:v>
                  </c:pt>
                  <c:pt idx="3284">
                    <c:v>10/16/17</c:v>
                  </c:pt>
                  <c:pt idx="3285">
                    <c:v>10/16/17</c:v>
                  </c:pt>
                  <c:pt idx="3286">
                    <c:v>10/16/17</c:v>
                  </c:pt>
                  <c:pt idx="3287">
                    <c:v>10/16/17</c:v>
                  </c:pt>
                  <c:pt idx="3288">
                    <c:v>10/16/17</c:v>
                  </c:pt>
                  <c:pt idx="3289">
                    <c:v>10/16/17</c:v>
                  </c:pt>
                  <c:pt idx="3290">
                    <c:v>10/16/17</c:v>
                  </c:pt>
                  <c:pt idx="3291">
                    <c:v>10/16/17</c:v>
                  </c:pt>
                  <c:pt idx="3292">
                    <c:v>10/16/17</c:v>
                  </c:pt>
                  <c:pt idx="3293">
                    <c:v>10/16/17</c:v>
                  </c:pt>
                  <c:pt idx="3294">
                    <c:v>10/16/17</c:v>
                  </c:pt>
                  <c:pt idx="3295">
                    <c:v>10/16/17</c:v>
                  </c:pt>
                  <c:pt idx="3296">
                    <c:v>10/16/17</c:v>
                  </c:pt>
                  <c:pt idx="3297">
                    <c:v>10/16/17</c:v>
                  </c:pt>
                  <c:pt idx="3298">
                    <c:v>10/16/17</c:v>
                  </c:pt>
                  <c:pt idx="3299">
                    <c:v>10/16/17</c:v>
                  </c:pt>
                  <c:pt idx="3300">
                    <c:v>10/16/17</c:v>
                  </c:pt>
                  <c:pt idx="3301">
                    <c:v>10/16/17</c:v>
                  </c:pt>
                  <c:pt idx="3302">
                    <c:v>10/16/17</c:v>
                  </c:pt>
                  <c:pt idx="3303">
                    <c:v>10/16/17</c:v>
                  </c:pt>
                  <c:pt idx="3304">
                    <c:v>10/16/17</c:v>
                  </c:pt>
                  <c:pt idx="3305">
                    <c:v>10/16/17</c:v>
                  </c:pt>
                  <c:pt idx="3306">
                    <c:v>10/16/17</c:v>
                  </c:pt>
                  <c:pt idx="3307">
                    <c:v>10/16/17</c:v>
                  </c:pt>
                  <c:pt idx="3308">
                    <c:v>10/16/17</c:v>
                  </c:pt>
                  <c:pt idx="3309">
                    <c:v>10/16/17</c:v>
                  </c:pt>
                  <c:pt idx="3310">
                    <c:v>10/17/17</c:v>
                  </c:pt>
                  <c:pt idx="3311">
                    <c:v>10/17/17</c:v>
                  </c:pt>
                  <c:pt idx="3312">
                    <c:v>10/17/17</c:v>
                  </c:pt>
                  <c:pt idx="3313">
                    <c:v>10/17/17</c:v>
                  </c:pt>
                  <c:pt idx="3314">
                    <c:v>10/17/17</c:v>
                  </c:pt>
                  <c:pt idx="3315">
                    <c:v>10/17/17</c:v>
                  </c:pt>
                  <c:pt idx="3316">
                    <c:v>10/17/17</c:v>
                  </c:pt>
                  <c:pt idx="3317">
                    <c:v>10/17/17</c:v>
                  </c:pt>
                  <c:pt idx="3318">
                    <c:v>10/17/17</c:v>
                  </c:pt>
                  <c:pt idx="3319">
                    <c:v>10/17/17</c:v>
                  </c:pt>
                  <c:pt idx="3320">
                    <c:v>10/17/17</c:v>
                  </c:pt>
                  <c:pt idx="3321">
                    <c:v>10/17/17</c:v>
                  </c:pt>
                  <c:pt idx="3322">
                    <c:v>10/17/17</c:v>
                  </c:pt>
                  <c:pt idx="3323">
                    <c:v>10/17/17</c:v>
                  </c:pt>
                  <c:pt idx="3324">
                    <c:v>10/17/17</c:v>
                  </c:pt>
                  <c:pt idx="3325">
                    <c:v>10/17/17</c:v>
                  </c:pt>
                  <c:pt idx="3326">
                    <c:v>10/17/17</c:v>
                  </c:pt>
                  <c:pt idx="3327">
                    <c:v>10/17/17</c:v>
                  </c:pt>
                  <c:pt idx="3328">
                    <c:v>10/17/17</c:v>
                  </c:pt>
                  <c:pt idx="3329">
                    <c:v>10/17/17</c:v>
                  </c:pt>
                  <c:pt idx="3330">
                    <c:v>10/17/17</c:v>
                  </c:pt>
                  <c:pt idx="3331">
                    <c:v>10/17/17</c:v>
                  </c:pt>
                  <c:pt idx="3332">
                    <c:v>10/17/17</c:v>
                  </c:pt>
                  <c:pt idx="3333">
                    <c:v>10/17/17</c:v>
                  </c:pt>
                  <c:pt idx="3334">
                    <c:v>10/17/17</c:v>
                  </c:pt>
                  <c:pt idx="3335">
                    <c:v>10/17/17</c:v>
                  </c:pt>
                  <c:pt idx="3336">
                    <c:v>10/17/17</c:v>
                  </c:pt>
                  <c:pt idx="3337">
                    <c:v>10/17/17</c:v>
                  </c:pt>
                  <c:pt idx="3338">
                    <c:v>10/17/17</c:v>
                  </c:pt>
                  <c:pt idx="3339">
                    <c:v>10/17/17</c:v>
                  </c:pt>
                  <c:pt idx="3340">
                    <c:v>10/17/17</c:v>
                  </c:pt>
                  <c:pt idx="3341">
                    <c:v>10/17/17</c:v>
                  </c:pt>
                  <c:pt idx="3342">
                    <c:v>10/17/17</c:v>
                  </c:pt>
                  <c:pt idx="3343">
                    <c:v>10/17/17</c:v>
                  </c:pt>
                  <c:pt idx="3344">
                    <c:v>10/17/17</c:v>
                  </c:pt>
                  <c:pt idx="3345">
                    <c:v>10/17/17</c:v>
                  </c:pt>
                  <c:pt idx="3346">
                    <c:v>10/17/17</c:v>
                  </c:pt>
                  <c:pt idx="3347">
                    <c:v>10/17/17</c:v>
                  </c:pt>
                  <c:pt idx="3348">
                    <c:v>10/17/17</c:v>
                  </c:pt>
                  <c:pt idx="3349">
                    <c:v>10/17/17</c:v>
                  </c:pt>
                  <c:pt idx="3350">
                    <c:v>10/17/17</c:v>
                  </c:pt>
                  <c:pt idx="3351">
                    <c:v>10/17/17</c:v>
                  </c:pt>
                  <c:pt idx="3352">
                    <c:v>10/17/17</c:v>
                  </c:pt>
                  <c:pt idx="3353">
                    <c:v>10/17/17</c:v>
                  </c:pt>
                  <c:pt idx="3354">
                    <c:v>10/17/17</c:v>
                  </c:pt>
                  <c:pt idx="3355">
                    <c:v>10/17/17</c:v>
                  </c:pt>
                  <c:pt idx="3356">
                    <c:v>10/17/17</c:v>
                  </c:pt>
                  <c:pt idx="3357">
                    <c:v>10/17/17</c:v>
                  </c:pt>
                  <c:pt idx="3358">
                    <c:v>10/17/17</c:v>
                  </c:pt>
                  <c:pt idx="3359">
                    <c:v>10/17/17</c:v>
                  </c:pt>
                  <c:pt idx="3360">
                    <c:v>10/17/17</c:v>
                  </c:pt>
                  <c:pt idx="3361">
                    <c:v>10/17/17</c:v>
                  </c:pt>
                  <c:pt idx="3362">
                    <c:v>10/17/17</c:v>
                  </c:pt>
                  <c:pt idx="3363">
                    <c:v>10/17/17</c:v>
                  </c:pt>
                  <c:pt idx="3364">
                    <c:v>10/17/17</c:v>
                  </c:pt>
                  <c:pt idx="3365">
                    <c:v>10/17/17</c:v>
                  </c:pt>
                  <c:pt idx="3366">
                    <c:v>10/17/17</c:v>
                  </c:pt>
                  <c:pt idx="3367">
                    <c:v>10/17/17</c:v>
                  </c:pt>
                  <c:pt idx="3368">
                    <c:v>10/17/17</c:v>
                  </c:pt>
                  <c:pt idx="3369">
                    <c:v>10/17/17</c:v>
                  </c:pt>
                  <c:pt idx="3370">
                    <c:v>10/17/17</c:v>
                  </c:pt>
                  <c:pt idx="3371">
                    <c:v>10/17/17</c:v>
                  </c:pt>
                  <c:pt idx="3372">
                    <c:v>10/17/17</c:v>
                  </c:pt>
                  <c:pt idx="3373">
                    <c:v>10/17/17</c:v>
                  </c:pt>
                  <c:pt idx="3374">
                    <c:v>10/17/17</c:v>
                  </c:pt>
                  <c:pt idx="3375">
                    <c:v>10/17/17</c:v>
                  </c:pt>
                  <c:pt idx="3376">
                    <c:v>10/17/17</c:v>
                  </c:pt>
                  <c:pt idx="3377">
                    <c:v>10/17/17</c:v>
                  </c:pt>
                  <c:pt idx="3378">
                    <c:v>10/17/17</c:v>
                  </c:pt>
                  <c:pt idx="3379">
                    <c:v>10/17/17</c:v>
                  </c:pt>
                  <c:pt idx="3380">
                    <c:v>10/17/17</c:v>
                  </c:pt>
                  <c:pt idx="3381">
                    <c:v>10/17/17</c:v>
                  </c:pt>
                  <c:pt idx="3382">
                    <c:v>10/17/17</c:v>
                  </c:pt>
                  <c:pt idx="3383">
                    <c:v>10/17/17</c:v>
                  </c:pt>
                  <c:pt idx="3384">
                    <c:v>10/17/17</c:v>
                  </c:pt>
                  <c:pt idx="3385">
                    <c:v>10/17/17</c:v>
                  </c:pt>
                  <c:pt idx="3386">
                    <c:v>10/17/17</c:v>
                  </c:pt>
                  <c:pt idx="3387">
                    <c:v>10/17/17</c:v>
                  </c:pt>
                  <c:pt idx="3388">
                    <c:v>10/17/17</c:v>
                  </c:pt>
                  <c:pt idx="3389">
                    <c:v>10/17/17</c:v>
                  </c:pt>
                  <c:pt idx="3390">
                    <c:v>10/17/17</c:v>
                  </c:pt>
                  <c:pt idx="3391">
                    <c:v>10/17/17</c:v>
                  </c:pt>
                  <c:pt idx="3392">
                    <c:v>10/17/17</c:v>
                  </c:pt>
                  <c:pt idx="3393">
                    <c:v>10/17/17</c:v>
                  </c:pt>
                  <c:pt idx="3394">
                    <c:v>10/17/17</c:v>
                  </c:pt>
                  <c:pt idx="3395">
                    <c:v>10/17/17</c:v>
                  </c:pt>
                  <c:pt idx="3396">
                    <c:v>10/17/17</c:v>
                  </c:pt>
                  <c:pt idx="3397">
                    <c:v>10/17/17</c:v>
                  </c:pt>
                  <c:pt idx="3398">
                    <c:v>10/17/17</c:v>
                  </c:pt>
                  <c:pt idx="3399">
                    <c:v>10/17/17</c:v>
                  </c:pt>
                  <c:pt idx="3400">
                    <c:v>10/17/17</c:v>
                  </c:pt>
                  <c:pt idx="3401">
                    <c:v>10/17/17</c:v>
                  </c:pt>
                  <c:pt idx="3402">
                    <c:v>10/17/17</c:v>
                  </c:pt>
                  <c:pt idx="3403">
                    <c:v>10/17/17</c:v>
                  </c:pt>
                  <c:pt idx="3404">
                    <c:v>10/17/17</c:v>
                  </c:pt>
                  <c:pt idx="3405">
                    <c:v>10/17/17</c:v>
                  </c:pt>
                  <c:pt idx="3406">
                    <c:v>10/18/17</c:v>
                  </c:pt>
                  <c:pt idx="3407">
                    <c:v>10/18/17</c:v>
                  </c:pt>
                  <c:pt idx="3408">
                    <c:v>10/18/17</c:v>
                  </c:pt>
                  <c:pt idx="3409">
                    <c:v>10/18/17</c:v>
                  </c:pt>
                  <c:pt idx="3410">
                    <c:v>10/18/17</c:v>
                  </c:pt>
                  <c:pt idx="3411">
                    <c:v>10/18/17</c:v>
                  </c:pt>
                  <c:pt idx="3412">
                    <c:v>10/18/17</c:v>
                  </c:pt>
                  <c:pt idx="3413">
                    <c:v>10/18/17</c:v>
                  </c:pt>
                  <c:pt idx="3414">
                    <c:v>10/18/17</c:v>
                  </c:pt>
                  <c:pt idx="3415">
                    <c:v>10/18/17</c:v>
                  </c:pt>
                  <c:pt idx="3416">
                    <c:v>10/18/17</c:v>
                  </c:pt>
                  <c:pt idx="3417">
                    <c:v>10/18/17</c:v>
                  </c:pt>
                  <c:pt idx="3418">
                    <c:v>10/18/17</c:v>
                  </c:pt>
                  <c:pt idx="3419">
                    <c:v>10/18/17</c:v>
                  </c:pt>
                  <c:pt idx="3420">
                    <c:v>10/18/17</c:v>
                  </c:pt>
                  <c:pt idx="3421">
                    <c:v>10/18/17</c:v>
                  </c:pt>
                  <c:pt idx="3422">
                    <c:v>10/18/17</c:v>
                  </c:pt>
                  <c:pt idx="3423">
                    <c:v>10/18/17</c:v>
                  </c:pt>
                  <c:pt idx="3424">
                    <c:v>10/18/17</c:v>
                  </c:pt>
                  <c:pt idx="3425">
                    <c:v>10/18/17</c:v>
                  </c:pt>
                  <c:pt idx="3426">
                    <c:v>10/18/17</c:v>
                  </c:pt>
                  <c:pt idx="3427">
                    <c:v>10/18/17</c:v>
                  </c:pt>
                  <c:pt idx="3428">
                    <c:v>10/18/17</c:v>
                  </c:pt>
                  <c:pt idx="3429">
                    <c:v>10/18/17</c:v>
                  </c:pt>
                  <c:pt idx="3430">
                    <c:v>10/18/17</c:v>
                  </c:pt>
                  <c:pt idx="3431">
                    <c:v>10/18/17</c:v>
                  </c:pt>
                  <c:pt idx="3432">
                    <c:v>10/18/17</c:v>
                  </c:pt>
                  <c:pt idx="3433">
                    <c:v>10/18/17</c:v>
                  </c:pt>
                  <c:pt idx="3434">
                    <c:v>10/18/17</c:v>
                  </c:pt>
                  <c:pt idx="3435">
                    <c:v>10/18/17</c:v>
                  </c:pt>
                  <c:pt idx="3436">
                    <c:v>10/18/17</c:v>
                  </c:pt>
                  <c:pt idx="3437">
                    <c:v>10/18/17</c:v>
                  </c:pt>
                  <c:pt idx="3438">
                    <c:v>10/18/17</c:v>
                  </c:pt>
                  <c:pt idx="3439">
                    <c:v>10/18/17</c:v>
                  </c:pt>
                  <c:pt idx="3440">
                    <c:v>10/18/17</c:v>
                  </c:pt>
                  <c:pt idx="3441">
                    <c:v>10/18/17</c:v>
                  </c:pt>
                  <c:pt idx="3442">
                    <c:v>10/18/17</c:v>
                  </c:pt>
                  <c:pt idx="3443">
                    <c:v>10/18/17</c:v>
                  </c:pt>
                  <c:pt idx="3444">
                    <c:v>10/18/17</c:v>
                  </c:pt>
                  <c:pt idx="3445">
                    <c:v>10/18/17</c:v>
                  </c:pt>
                  <c:pt idx="3446">
                    <c:v>10/18/17</c:v>
                  </c:pt>
                  <c:pt idx="3447">
                    <c:v>10/18/17</c:v>
                  </c:pt>
                  <c:pt idx="3448">
                    <c:v>10/18/17</c:v>
                  </c:pt>
                  <c:pt idx="3449">
                    <c:v>10/18/17</c:v>
                  </c:pt>
                  <c:pt idx="3450">
                    <c:v>10/18/17</c:v>
                  </c:pt>
                  <c:pt idx="3451">
                    <c:v>10/18/17</c:v>
                  </c:pt>
                  <c:pt idx="3452">
                    <c:v>10/18/17</c:v>
                  </c:pt>
                  <c:pt idx="3453">
                    <c:v>10/18/17</c:v>
                  </c:pt>
                  <c:pt idx="3454">
                    <c:v>10/18/17</c:v>
                  </c:pt>
                  <c:pt idx="3455">
                    <c:v>10/18/17</c:v>
                  </c:pt>
                  <c:pt idx="3456">
                    <c:v>10/18/17</c:v>
                  </c:pt>
                  <c:pt idx="3457">
                    <c:v>10/18/17</c:v>
                  </c:pt>
                  <c:pt idx="3458">
                    <c:v>10/18/17</c:v>
                  </c:pt>
                  <c:pt idx="3459">
                    <c:v>10/18/17</c:v>
                  </c:pt>
                  <c:pt idx="3460">
                    <c:v>10/18/17</c:v>
                  </c:pt>
                  <c:pt idx="3461">
                    <c:v>10/18/17</c:v>
                  </c:pt>
                  <c:pt idx="3462">
                    <c:v>10/18/17</c:v>
                  </c:pt>
                  <c:pt idx="3463">
                    <c:v>10/18/17</c:v>
                  </c:pt>
                  <c:pt idx="3464">
                    <c:v>10/18/17</c:v>
                  </c:pt>
                  <c:pt idx="3465">
                    <c:v>10/18/17</c:v>
                  </c:pt>
                  <c:pt idx="3466">
                    <c:v>10/18/17</c:v>
                  </c:pt>
                  <c:pt idx="3467">
                    <c:v>10/18/17</c:v>
                  </c:pt>
                  <c:pt idx="3468">
                    <c:v>10/18/17</c:v>
                  </c:pt>
                  <c:pt idx="3469">
                    <c:v>10/18/17</c:v>
                  </c:pt>
                  <c:pt idx="3470">
                    <c:v>10/18/17</c:v>
                  </c:pt>
                  <c:pt idx="3471">
                    <c:v>10/18/17</c:v>
                  </c:pt>
                  <c:pt idx="3472">
                    <c:v>10/18/17</c:v>
                  </c:pt>
                  <c:pt idx="3473">
                    <c:v>10/18/17</c:v>
                  </c:pt>
                  <c:pt idx="3474">
                    <c:v>10/18/17</c:v>
                  </c:pt>
                  <c:pt idx="3475">
                    <c:v>10/18/17</c:v>
                  </c:pt>
                  <c:pt idx="3476">
                    <c:v>10/18/17</c:v>
                  </c:pt>
                  <c:pt idx="3477">
                    <c:v>10/18/17</c:v>
                  </c:pt>
                  <c:pt idx="3478">
                    <c:v>10/18/17</c:v>
                  </c:pt>
                  <c:pt idx="3479">
                    <c:v>10/18/17</c:v>
                  </c:pt>
                  <c:pt idx="3480">
                    <c:v>10/18/17</c:v>
                  </c:pt>
                  <c:pt idx="3481">
                    <c:v>10/18/17</c:v>
                  </c:pt>
                  <c:pt idx="3482">
                    <c:v>10/18/17</c:v>
                  </c:pt>
                  <c:pt idx="3483">
                    <c:v>10/18/17</c:v>
                  </c:pt>
                  <c:pt idx="3484">
                    <c:v>10/18/17</c:v>
                  </c:pt>
                  <c:pt idx="3485">
                    <c:v>10/18/17</c:v>
                  </c:pt>
                  <c:pt idx="3486">
                    <c:v>10/18/17</c:v>
                  </c:pt>
                  <c:pt idx="3487">
                    <c:v>10/18/17</c:v>
                  </c:pt>
                  <c:pt idx="3488">
                    <c:v>10/18/17</c:v>
                  </c:pt>
                  <c:pt idx="3489">
                    <c:v>10/18/17</c:v>
                  </c:pt>
                  <c:pt idx="3490">
                    <c:v>10/18/17</c:v>
                  </c:pt>
                  <c:pt idx="3491">
                    <c:v>10/18/17</c:v>
                  </c:pt>
                  <c:pt idx="3492">
                    <c:v>10/18/17</c:v>
                  </c:pt>
                  <c:pt idx="3493">
                    <c:v>10/18/17</c:v>
                  </c:pt>
                  <c:pt idx="3494">
                    <c:v>10/18/17</c:v>
                  </c:pt>
                  <c:pt idx="3495">
                    <c:v>10/18/17</c:v>
                  </c:pt>
                  <c:pt idx="3496">
                    <c:v>10/18/17</c:v>
                  </c:pt>
                  <c:pt idx="3497">
                    <c:v>10/18/17</c:v>
                  </c:pt>
                  <c:pt idx="3498">
                    <c:v>10/18/17</c:v>
                  </c:pt>
                  <c:pt idx="3499">
                    <c:v>10/18/17</c:v>
                  </c:pt>
                  <c:pt idx="3500">
                    <c:v>10/18/17</c:v>
                  </c:pt>
                  <c:pt idx="3501">
                    <c:v>10/18/17</c:v>
                  </c:pt>
                  <c:pt idx="3502">
                    <c:v>10/19/17</c:v>
                  </c:pt>
                  <c:pt idx="3503">
                    <c:v>10/19/17</c:v>
                  </c:pt>
                  <c:pt idx="3504">
                    <c:v>10/19/17</c:v>
                  </c:pt>
                  <c:pt idx="3505">
                    <c:v>10/19/17</c:v>
                  </c:pt>
                  <c:pt idx="3506">
                    <c:v>10/19/17</c:v>
                  </c:pt>
                  <c:pt idx="3507">
                    <c:v>10/19/17</c:v>
                  </c:pt>
                  <c:pt idx="3508">
                    <c:v>10/19/17</c:v>
                  </c:pt>
                  <c:pt idx="3509">
                    <c:v>10/19/17</c:v>
                  </c:pt>
                  <c:pt idx="3510">
                    <c:v>10/19/17</c:v>
                  </c:pt>
                  <c:pt idx="3511">
                    <c:v>10/19/17</c:v>
                  </c:pt>
                  <c:pt idx="3512">
                    <c:v>10/19/17</c:v>
                  </c:pt>
                  <c:pt idx="3513">
                    <c:v>10/19/17</c:v>
                  </c:pt>
                  <c:pt idx="3514">
                    <c:v>10/19/17</c:v>
                  </c:pt>
                  <c:pt idx="3515">
                    <c:v>10/19/17</c:v>
                  </c:pt>
                  <c:pt idx="3516">
                    <c:v>10/19/17</c:v>
                  </c:pt>
                  <c:pt idx="3517">
                    <c:v>10/19/17</c:v>
                  </c:pt>
                  <c:pt idx="3518">
                    <c:v>10/19/17</c:v>
                  </c:pt>
                  <c:pt idx="3519">
                    <c:v>10/19/17</c:v>
                  </c:pt>
                  <c:pt idx="3520">
                    <c:v>10/19/17</c:v>
                  </c:pt>
                  <c:pt idx="3521">
                    <c:v>10/19/17</c:v>
                  </c:pt>
                  <c:pt idx="3522">
                    <c:v>10/19/17</c:v>
                  </c:pt>
                  <c:pt idx="3523">
                    <c:v>10/19/17</c:v>
                  </c:pt>
                  <c:pt idx="3524">
                    <c:v>10/19/17</c:v>
                  </c:pt>
                  <c:pt idx="3525">
                    <c:v>10/19/17</c:v>
                  </c:pt>
                  <c:pt idx="3526">
                    <c:v>10/19/17</c:v>
                  </c:pt>
                  <c:pt idx="3527">
                    <c:v>10/19/17</c:v>
                  </c:pt>
                  <c:pt idx="3528">
                    <c:v>10/19/17</c:v>
                  </c:pt>
                  <c:pt idx="3529">
                    <c:v>10/19/17</c:v>
                  </c:pt>
                  <c:pt idx="3530">
                    <c:v>10/19/17</c:v>
                  </c:pt>
                  <c:pt idx="3531">
                    <c:v>10/19/17</c:v>
                  </c:pt>
                  <c:pt idx="3532">
                    <c:v>10/19/17</c:v>
                  </c:pt>
                  <c:pt idx="3533">
                    <c:v>10/19/17</c:v>
                  </c:pt>
                  <c:pt idx="3534">
                    <c:v>10/19/17</c:v>
                  </c:pt>
                  <c:pt idx="3535">
                    <c:v>10/19/17</c:v>
                  </c:pt>
                  <c:pt idx="3536">
                    <c:v>10/19/17</c:v>
                  </c:pt>
                  <c:pt idx="3537">
                    <c:v>10/19/17</c:v>
                  </c:pt>
                  <c:pt idx="3538">
                    <c:v>10/19/17</c:v>
                  </c:pt>
                  <c:pt idx="3539">
                    <c:v>10/19/17</c:v>
                  </c:pt>
                  <c:pt idx="3540">
                    <c:v>10/19/17</c:v>
                  </c:pt>
                  <c:pt idx="3541">
                    <c:v>10/19/17</c:v>
                  </c:pt>
                  <c:pt idx="3542">
                    <c:v>10/19/17</c:v>
                  </c:pt>
                  <c:pt idx="3543">
                    <c:v>10/19/17</c:v>
                  </c:pt>
                  <c:pt idx="3544">
                    <c:v>10/19/17</c:v>
                  </c:pt>
                  <c:pt idx="3545">
                    <c:v>10/19/17</c:v>
                  </c:pt>
                  <c:pt idx="3546">
                    <c:v>10/19/17</c:v>
                  </c:pt>
                  <c:pt idx="3547">
                    <c:v>10/19/17</c:v>
                  </c:pt>
                  <c:pt idx="3548">
                    <c:v>10/19/17</c:v>
                  </c:pt>
                  <c:pt idx="3549">
                    <c:v>10/19/17</c:v>
                  </c:pt>
                  <c:pt idx="3550">
                    <c:v>10/19/17</c:v>
                  </c:pt>
                  <c:pt idx="3551">
                    <c:v>10/19/17</c:v>
                  </c:pt>
                  <c:pt idx="3552">
                    <c:v>10/19/17</c:v>
                  </c:pt>
                  <c:pt idx="3553">
                    <c:v>10/19/17</c:v>
                  </c:pt>
                  <c:pt idx="3554">
                    <c:v>10/19/17</c:v>
                  </c:pt>
                  <c:pt idx="3555">
                    <c:v>10/19/17</c:v>
                  </c:pt>
                  <c:pt idx="3556">
                    <c:v>10/19/17</c:v>
                  </c:pt>
                  <c:pt idx="3557">
                    <c:v>10/19/17</c:v>
                  </c:pt>
                  <c:pt idx="3558">
                    <c:v>10/19/17</c:v>
                  </c:pt>
                  <c:pt idx="3559">
                    <c:v>10/19/17</c:v>
                  </c:pt>
                  <c:pt idx="3560">
                    <c:v>10/19/17</c:v>
                  </c:pt>
                  <c:pt idx="3561">
                    <c:v>10/19/17</c:v>
                  </c:pt>
                  <c:pt idx="3562">
                    <c:v>10/19/17</c:v>
                  </c:pt>
                  <c:pt idx="3563">
                    <c:v>10/19/17</c:v>
                  </c:pt>
                  <c:pt idx="3564">
                    <c:v>10/19/17</c:v>
                  </c:pt>
                  <c:pt idx="3565">
                    <c:v>10/19/17</c:v>
                  </c:pt>
                  <c:pt idx="3566">
                    <c:v>10/19/17</c:v>
                  </c:pt>
                  <c:pt idx="3567">
                    <c:v>10/19/17</c:v>
                  </c:pt>
                  <c:pt idx="3568">
                    <c:v>10/19/17</c:v>
                  </c:pt>
                  <c:pt idx="3569">
                    <c:v>10/19/17</c:v>
                  </c:pt>
                  <c:pt idx="3570">
                    <c:v>10/19/17</c:v>
                  </c:pt>
                  <c:pt idx="3571">
                    <c:v>10/19/17</c:v>
                  </c:pt>
                  <c:pt idx="3572">
                    <c:v>10/19/17</c:v>
                  </c:pt>
                  <c:pt idx="3573">
                    <c:v>10/19/17</c:v>
                  </c:pt>
                  <c:pt idx="3574">
                    <c:v>10/19/17</c:v>
                  </c:pt>
                  <c:pt idx="3575">
                    <c:v>10/19/17</c:v>
                  </c:pt>
                  <c:pt idx="3576">
                    <c:v>10/19/17</c:v>
                  </c:pt>
                  <c:pt idx="3577">
                    <c:v>10/19/17</c:v>
                  </c:pt>
                  <c:pt idx="3578">
                    <c:v>10/19/17</c:v>
                  </c:pt>
                  <c:pt idx="3579">
                    <c:v>10/19/17</c:v>
                  </c:pt>
                  <c:pt idx="3580">
                    <c:v>10/19/17</c:v>
                  </c:pt>
                  <c:pt idx="3581">
                    <c:v>10/19/17</c:v>
                  </c:pt>
                  <c:pt idx="3582">
                    <c:v>10/19/17</c:v>
                  </c:pt>
                  <c:pt idx="3583">
                    <c:v>10/19/17</c:v>
                  </c:pt>
                  <c:pt idx="3584">
                    <c:v>10/19/17</c:v>
                  </c:pt>
                  <c:pt idx="3585">
                    <c:v>10/19/17</c:v>
                  </c:pt>
                  <c:pt idx="3586">
                    <c:v>10/19/17</c:v>
                  </c:pt>
                  <c:pt idx="3587">
                    <c:v>10/19/17</c:v>
                  </c:pt>
                  <c:pt idx="3588">
                    <c:v>10/19/17</c:v>
                  </c:pt>
                  <c:pt idx="3589">
                    <c:v>10/19/17</c:v>
                  </c:pt>
                  <c:pt idx="3590">
                    <c:v>10/19/17</c:v>
                  </c:pt>
                  <c:pt idx="3591">
                    <c:v>10/19/17</c:v>
                  </c:pt>
                  <c:pt idx="3592">
                    <c:v>10/19/17</c:v>
                  </c:pt>
                  <c:pt idx="3593">
                    <c:v>10/19/17</c:v>
                  </c:pt>
                  <c:pt idx="3594">
                    <c:v>10/19/17</c:v>
                  </c:pt>
                  <c:pt idx="3595">
                    <c:v>10/19/17</c:v>
                  </c:pt>
                  <c:pt idx="3596">
                    <c:v>10/19/17</c:v>
                  </c:pt>
                  <c:pt idx="3597">
                    <c:v>10/19/17</c:v>
                  </c:pt>
                  <c:pt idx="3598">
                    <c:v>10/20/17</c:v>
                  </c:pt>
                  <c:pt idx="3599">
                    <c:v>10/20/17</c:v>
                  </c:pt>
                  <c:pt idx="3600">
                    <c:v>10/20/17</c:v>
                  </c:pt>
                  <c:pt idx="3601">
                    <c:v>10/20/17</c:v>
                  </c:pt>
                  <c:pt idx="3602">
                    <c:v>10/20/17</c:v>
                  </c:pt>
                  <c:pt idx="3603">
                    <c:v>10/20/17</c:v>
                  </c:pt>
                  <c:pt idx="3604">
                    <c:v>10/20/17</c:v>
                  </c:pt>
                  <c:pt idx="3605">
                    <c:v>10/20/17</c:v>
                  </c:pt>
                  <c:pt idx="3606">
                    <c:v>10/20/17</c:v>
                  </c:pt>
                  <c:pt idx="3607">
                    <c:v>10/20/17</c:v>
                  </c:pt>
                  <c:pt idx="3608">
                    <c:v>10/20/17</c:v>
                  </c:pt>
                  <c:pt idx="3609">
                    <c:v>10/20/17</c:v>
                  </c:pt>
                  <c:pt idx="3610">
                    <c:v>10/20/17</c:v>
                  </c:pt>
                  <c:pt idx="3611">
                    <c:v>10/20/17</c:v>
                  </c:pt>
                  <c:pt idx="3612">
                    <c:v>10/20/17</c:v>
                  </c:pt>
                  <c:pt idx="3613">
                    <c:v>10/20/17</c:v>
                  </c:pt>
                  <c:pt idx="3614">
                    <c:v>10/20/17</c:v>
                  </c:pt>
                  <c:pt idx="3615">
                    <c:v>10/20/17</c:v>
                  </c:pt>
                  <c:pt idx="3616">
                    <c:v>10/20/17</c:v>
                  </c:pt>
                  <c:pt idx="3617">
                    <c:v>10/20/17</c:v>
                  </c:pt>
                  <c:pt idx="3618">
                    <c:v>10/20/17</c:v>
                  </c:pt>
                  <c:pt idx="3619">
                    <c:v>10/20/17</c:v>
                  </c:pt>
                  <c:pt idx="3620">
                    <c:v>10/20/17</c:v>
                  </c:pt>
                  <c:pt idx="3621">
                    <c:v>10/20/17</c:v>
                  </c:pt>
                  <c:pt idx="3622">
                    <c:v>10/20/17</c:v>
                  </c:pt>
                  <c:pt idx="3623">
                    <c:v>10/20/17</c:v>
                  </c:pt>
                  <c:pt idx="3624">
                    <c:v>10/20/17</c:v>
                  </c:pt>
                  <c:pt idx="3625">
                    <c:v>10/20/17</c:v>
                  </c:pt>
                  <c:pt idx="3626">
                    <c:v>10/20/17</c:v>
                  </c:pt>
                  <c:pt idx="3627">
                    <c:v>10/20/17</c:v>
                  </c:pt>
                  <c:pt idx="3628">
                    <c:v>10/20/17</c:v>
                  </c:pt>
                  <c:pt idx="3629">
                    <c:v>10/20/17</c:v>
                  </c:pt>
                  <c:pt idx="3630">
                    <c:v>10/20/17</c:v>
                  </c:pt>
                  <c:pt idx="3631">
                    <c:v>10/20/17</c:v>
                  </c:pt>
                  <c:pt idx="3632">
                    <c:v>10/20/17</c:v>
                  </c:pt>
                  <c:pt idx="3633">
                    <c:v>10/20/17</c:v>
                  </c:pt>
                  <c:pt idx="3634">
                    <c:v>10/20/17</c:v>
                  </c:pt>
                  <c:pt idx="3635">
                    <c:v>10/20/17</c:v>
                  </c:pt>
                  <c:pt idx="3636">
                    <c:v>10/20/17</c:v>
                  </c:pt>
                  <c:pt idx="3637">
                    <c:v>10/20/17</c:v>
                  </c:pt>
                  <c:pt idx="3638">
                    <c:v>10/20/17</c:v>
                  </c:pt>
                  <c:pt idx="3639">
                    <c:v>10/20/17</c:v>
                  </c:pt>
                  <c:pt idx="3640">
                    <c:v>10/20/17</c:v>
                  </c:pt>
                  <c:pt idx="3641">
                    <c:v>10/20/17</c:v>
                  </c:pt>
                  <c:pt idx="3642">
                    <c:v>10/20/17</c:v>
                  </c:pt>
                  <c:pt idx="3643">
                    <c:v>10/20/17</c:v>
                  </c:pt>
                  <c:pt idx="3644">
                    <c:v>10/20/17</c:v>
                  </c:pt>
                  <c:pt idx="3645">
                    <c:v>10/20/17</c:v>
                  </c:pt>
                  <c:pt idx="3646">
                    <c:v>10/20/17</c:v>
                  </c:pt>
                  <c:pt idx="3647">
                    <c:v>10/20/17</c:v>
                  </c:pt>
                  <c:pt idx="3648">
                    <c:v>10/20/17</c:v>
                  </c:pt>
                  <c:pt idx="3649">
                    <c:v>10/20/17</c:v>
                  </c:pt>
                  <c:pt idx="3650">
                    <c:v>10/20/17</c:v>
                  </c:pt>
                  <c:pt idx="3651">
                    <c:v>10/20/17</c:v>
                  </c:pt>
                  <c:pt idx="3652">
                    <c:v>10/20/17</c:v>
                  </c:pt>
                  <c:pt idx="3653">
                    <c:v>10/20/17</c:v>
                  </c:pt>
                  <c:pt idx="3654">
                    <c:v>10/20/17</c:v>
                  </c:pt>
                  <c:pt idx="3655">
                    <c:v>10/20/17</c:v>
                  </c:pt>
                  <c:pt idx="3656">
                    <c:v>10/20/17</c:v>
                  </c:pt>
                  <c:pt idx="3657">
                    <c:v>10/20/17</c:v>
                  </c:pt>
                  <c:pt idx="3658">
                    <c:v>10/20/17</c:v>
                  </c:pt>
                  <c:pt idx="3659">
                    <c:v>10/20/17</c:v>
                  </c:pt>
                  <c:pt idx="3660">
                    <c:v>10/20/17</c:v>
                  </c:pt>
                  <c:pt idx="3661">
                    <c:v>10/20/17</c:v>
                  </c:pt>
                  <c:pt idx="3662">
                    <c:v>10/20/17</c:v>
                  </c:pt>
                  <c:pt idx="3663">
                    <c:v>10/20/17</c:v>
                  </c:pt>
                  <c:pt idx="3664">
                    <c:v>10/20/17</c:v>
                  </c:pt>
                  <c:pt idx="3665">
                    <c:v>10/20/17</c:v>
                  </c:pt>
                  <c:pt idx="3666">
                    <c:v>10/20/17</c:v>
                  </c:pt>
                  <c:pt idx="3667">
                    <c:v>10/20/17</c:v>
                  </c:pt>
                  <c:pt idx="3668">
                    <c:v>10/20/17</c:v>
                  </c:pt>
                  <c:pt idx="3669">
                    <c:v>10/20/17</c:v>
                  </c:pt>
                  <c:pt idx="3670">
                    <c:v>10/20/17</c:v>
                  </c:pt>
                  <c:pt idx="3671">
                    <c:v>10/20/17</c:v>
                  </c:pt>
                  <c:pt idx="3672">
                    <c:v>10/20/17</c:v>
                  </c:pt>
                  <c:pt idx="3673">
                    <c:v>10/20/17</c:v>
                  </c:pt>
                  <c:pt idx="3674">
                    <c:v>10/20/17</c:v>
                  </c:pt>
                  <c:pt idx="3675">
                    <c:v>10/20/17</c:v>
                  </c:pt>
                  <c:pt idx="3676">
                    <c:v>10/20/17</c:v>
                  </c:pt>
                  <c:pt idx="3677">
                    <c:v>10/20/17</c:v>
                  </c:pt>
                  <c:pt idx="3678">
                    <c:v>10/20/17</c:v>
                  </c:pt>
                  <c:pt idx="3679">
                    <c:v>10/20/17</c:v>
                  </c:pt>
                  <c:pt idx="3680">
                    <c:v>10/20/17</c:v>
                  </c:pt>
                  <c:pt idx="3681">
                    <c:v>10/20/17</c:v>
                  </c:pt>
                  <c:pt idx="3682">
                    <c:v>10/20/17</c:v>
                  </c:pt>
                  <c:pt idx="3683">
                    <c:v>10/20/17</c:v>
                  </c:pt>
                  <c:pt idx="3684">
                    <c:v>10/20/17</c:v>
                  </c:pt>
                  <c:pt idx="3685">
                    <c:v>10/20/17</c:v>
                  </c:pt>
                  <c:pt idx="3686">
                    <c:v>10/20/17</c:v>
                  </c:pt>
                  <c:pt idx="3687">
                    <c:v>10/20/17</c:v>
                  </c:pt>
                  <c:pt idx="3688">
                    <c:v>10/20/17</c:v>
                  </c:pt>
                  <c:pt idx="3689">
                    <c:v>10/20/17</c:v>
                  </c:pt>
                  <c:pt idx="3690">
                    <c:v>10/20/17</c:v>
                  </c:pt>
                  <c:pt idx="3691">
                    <c:v>10/20/17</c:v>
                  </c:pt>
                  <c:pt idx="3692">
                    <c:v>10/20/17</c:v>
                  </c:pt>
                  <c:pt idx="3693">
                    <c:v>10/20/17</c:v>
                  </c:pt>
                  <c:pt idx="3694">
                    <c:v>10/21/17</c:v>
                  </c:pt>
                  <c:pt idx="3695">
                    <c:v>10/21/17</c:v>
                  </c:pt>
                  <c:pt idx="3696">
                    <c:v>10/21/17</c:v>
                  </c:pt>
                  <c:pt idx="3697">
                    <c:v>10/21/17</c:v>
                  </c:pt>
                  <c:pt idx="3698">
                    <c:v>10/21/17</c:v>
                  </c:pt>
                  <c:pt idx="3699">
                    <c:v>10/21/17</c:v>
                  </c:pt>
                  <c:pt idx="3700">
                    <c:v>10/21/17</c:v>
                  </c:pt>
                  <c:pt idx="3701">
                    <c:v>10/21/17</c:v>
                  </c:pt>
                  <c:pt idx="3702">
                    <c:v>10/21/17</c:v>
                  </c:pt>
                  <c:pt idx="3703">
                    <c:v>10/21/17</c:v>
                  </c:pt>
                  <c:pt idx="3704">
                    <c:v>10/21/17</c:v>
                  </c:pt>
                  <c:pt idx="3705">
                    <c:v>10/21/17</c:v>
                  </c:pt>
                  <c:pt idx="3706">
                    <c:v>10/21/17</c:v>
                  </c:pt>
                  <c:pt idx="3707">
                    <c:v>10/21/17</c:v>
                  </c:pt>
                  <c:pt idx="3708">
                    <c:v>10/21/17</c:v>
                  </c:pt>
                  <c:pt idx="3709">
                    <c:v>10/21/17</c:v>
                  </c:pt>
                  <c:pt idx="3710">
                    <c:v>10/21/17</c:v>
                  </c:pt>
                  <c:pt idx="3711">
                    <c:v>10/21/17</c:v>
                  </c:pt>
                  <c:pt idx="3712">
                    <c:v>10/21/17</c:v>
                  </c:pt>
                  <c:pt idx="3713">
                    <c:v>10/21/17</c:v>
                  </c:pt>
                  <c:pt idx="3714">
                    <c:v>10/21/17</c:v>
                  </c:pt>
                  <c:pt idx="3715">
                    <c:v>10/21/17</c:v>
                  </c:pt>
                  <c:pt idx="3716">
                    <c:v>10/21/17</c:v>
                  </c:pt>
                  <c:pt idx="3717">
                    <c:v>10/21/17</c:v>
                  </c:pt>
                  <c:pt idx="3718">
                    <c:v>10/21/17</c:v>
                  </c:pt>
                  <c:pt idx="3719">
                    <c:v>10/21/17</c:v>
                  </c:pt>
                  <c:pt idx="3720">
                    <c:v>10/21/17</c:v>
                  </c:pt>
                  <c:pt idx="3721">
                    <c:v>10/21/17</c:v>
                  </c:pt>
                  <c:pt idx="3722">
                    <c:v>10/21/17</c:v>
                  </c:pt>
                  <c:pt idx="3723">
                    <c:v>10/21/17</c:v>
                  </c:pt>
                  <c:pt idx="3724">
                    <c:v>10/21/17</c:v>
                  </c:pt>
                  <c:pt idx="3725">
                    <c:v>10/21/17</c:v>
                  </c:pt>
                  <c:pt idx="3726">
                    <c:v>10/21/17</c:v>
                  </c:pt>
                  <c:pt idx="3727">
                    <c:v>10/21/17</c:v>
                  </c:pt>
                  <c:pt idx="3728">
                    <c:v>10/21/17</c:v>
                  </c:pt>
                  <c:pt idx="3729">
                    <c:v>10/21/17</c:v>
                  </c:pt>
                  <c:pt idx="3730">
                    <c:v>10/21/17</c:v>
                  </c:pt>
                  <c:pt idx="3731">
                    <c:v>10/21/17</c:v>
                  </c:pt>
                  <c:pt idx="3732">
                    <c:v>10/21/17</c:v>
                  </c:pt>
                  <c:pt idx="3733">
                    <c:v>10/21/17</c:v>
                  </c:pt>
                  <c:pt idx="3734">
                    <c:v>10/21/17</c:v>
                  </c:pt>
                  <c:pt idx="3735">
                    <c:v>10/21/17</c:v>
                  </c:pt>
                  <c:pt idx="3736">
                    <c:v>10/21/17</c:v>
                  </c:pt>
                  <c:pt idx="3737">
                    <c:v>10/21/17</c:v>
                  </c:pt>
                  <c:pt idx="3738">
                    <c:v>10/21/17</c:v>
                  </c:pt>
                  <c:pt idx="3739">
                    <c:v>10/21/17</c:v>
                  </c:pt>
                  <c:pt idx="3740">
                    <c:v>10/21/17</c:v>
                  </c:pt>
                  <c:pt idx="3741">
                    <c:v>10/21/17</c:v>
                  </c:pt>
                  <c:pt idx="3742">
                    <c:v>10/21/17</c:v>
                  </c:pt>
                  <c:pt idx="3743">
                    <c:v>10/21/17</c:v>
                  </c:pt>
                  <c:pt idx="3744">
                    <c:v>10/21/17</c:v>
                  </c:pt>
                  <c:pt idx="3745">
                    <c:v>10/21/17</c:v>
                  </c:pt>
                  <c:pt idx="3746">
                    <c:v>10/21/17</c:v>
                  </c:pt>
                  <c:pt idx="3747">
                    <c:v>10/21/17</c:v>
                  </c:pt>
                  <c:pt idx="3748">
                    <c:v>10/21/17</c:v>
                  </c:pt>
                  <c:pt idx="3749">
                    <c:v>10/21/17</c:v>
                  </c:pt>
                  <c:pt idx="3750">
                    <c:v>10/21/17</c:v>
                  </c:pt>
                  <c:pt idx="3751">
                    <c:v>10/21/17</c:v>
                  </c:pt>
                  <c:pt idx="3752">
                    <c:v>10/21/17</c:v>
                  </c:pt>
                  <c:pt idx="3753">
                    <c:v>10/21/17</c:v>
                  </c:pt>
                  <c:pt idx="3754">
                    <c:v>10/21/17</c:v>
                  </c:pt>
                  <c:pt idx="3755">
                    <c:v>10/21/17</c:v>
                  </c:pt>
                  <c:pt idx="3756">
                    <c:v>10/21/17</c:v>
                  </c:pt>
                  <c:pt idx="3757">
                    <c:v>10/21/17</c:v>
                  </c:pt>
                  <c:pt idx="3758">
                    <c:v>10/21/17</c:v>
                  </c:pt>
                  <c:pt idx="3759">
                    <c:v>10/21/17</c:v>
                  </c:pt>
                  <c:pt idx="3760">
                    <c:v>10/21/17</c:v>
                  </c:pt>
                  <c:pt idx="3761">
                    <c:v>10/21/17</c:v>
                  </c:pt>
                  <c:pt idx="3762">
                    <c:v>10/21/17</c:v>
                  </c:pt>
                  <c:pt idx="3763">
                    <c:v>10/21/17</c:v>
                  </c:pt>
                  <c:pt idx="3764">
                    <c:v>10/21/17</c:v>
                  </c:pt>
                  <c:pt idx="3765">
                    <c:v>10/21/17</c:v>
                  </c:pt>
                  <c:pt idx="3766">
                    <c:v>10/21/17</c:v>
                  </c:pt>
                  <c:pt idx="3767">
                    <c:v>10/21/17</c:v>
                  </c:pt>
                  <c:pt idx="3768">
                    <c:v>10/21/17</c:v>
                  </c:pt>
                  <c:pt idx="3769">
                    <c:v>10/21/17</c:v>
                  </c:pt>
                  <c:pt idx="3770">
                    <c:v>10/21/17</c:v>
                  </c:pt>
                  <c:pt idx="3771">
                    <c:v>10/21/17</c:v>
                  </c:pt>
                  <c:pt idx="3772">
                    <c:v>10/21/17</c:v>
                  </c:pt>
                  <c:pt idx="3773">
                    <c:v>10/21/17</c:v>
                  </c:pt>
                  <c:pt idx="3774">
                    <c:v>10/21/17</c:v>
                  </c:pt>
                  <c:pt idx="3775">
                    <c:v>10/21/17</c:v>
                  </c:pt>
                  <c:pt idx="3776">
                    <c:v>10/21/17</c:v>
                  </c:pt>
                  <c:pt idx="3777">
                    <c:v>10/21/17</c:v>
                  </c:pt>
                  <c:pt idx="3778">
                    <c:v>10/21/17</c:v>
                  </c:pt>
                  <c:pt idx="3779">
                    <c:v>10/21/17</c:v>
                  </c:pt>
                  <c:pt idx="3780">
                    <c:v>10/21/17</c:v>
                  </c:pt>
                  <c:pt idx="3781">
                    <c:v>10/21/17</c:v>
                  </c:pt>
                  <c:pt idx="3782">
                    <c:v>10/21/17</c:v>
                  </c:pt>
                  <c:pt idx="3783">
                    <c:v>10/21/17</c:v>
                  </c:pt>
                  <c:pt idx="3784">
                    <c:v>10/21/17</c:v>
                  </c:pt>
                  <c:pt idx="3785">
                    <c:v>10/21/17</c:v>
                  </c:pt>
                  <c:pt idx="3786">
                    <c:v>10/21/17</c:v>
                  </c:pt>
                  <c:pt idx="3787">
                    <c:v>10/21/17</c:v>
                  </c:pt>
                  <c:pt idx="3788">
                    <c:v>10/21/17</c:v>
                  </c:pt>
                  <c:pt idx="3789">
                    <c:v>10/21/17</c:v>
                  </c:pt>
                  <c:pt idx="3790">
                    <c:v>10/22/17</c:v>
                  </c:pt>
                  <c:pt idx="3791">
                    <c:v>10/22/17</c:v>
                  </c:pt>
                  <c:pt idx="3792">
                    <c:v>10/22/17</c:v>
                  </c:pt>
                  <c:pt idx="3793">
                    <c:v>10/22/17</c:v>
                  </c:pt>
                  <c:pt idx="3794">
                    <c:v>10/22/17</c:v>
                  </c:pt>
                  <c:pt idx="3795">
                    <c:v>10/22/17</c:v>
                  </c:pt>
                  <c:pt idx="3796">
                    <c:v>10/22/17</c:v>
                  </c:pt>
                  <c:pt idx="3797">
                    <c:v>10/22/17</c:v>
                  </c:pt>
                  <c:pt idx="3798">
                    <c:v>10/22/17</c:v>
                  </c:pt>
                  <c:pt idx="3799">
                    <c:v>10/22/17</c:v>
                  </c:pt>
                  <c:pt idx="3800">
                    <c:v>10/22/17</c:v>
                  </c:pt>
                  <c:pt idx="3801">
                    <c:v>10/22/17</c:v>
                  </c:pt>
                  <c:pt idx="3802">
                    <c:v>10/22/17</c:v>
                  </c:pt>
                  <c:pt idx="3803">
                    <c:v>10/22/17</c:v>
                  </c:pt>
                  <c:pt idx="3804">
                    <c:v>10/22/17</c:v>
                  </c:pt>
                  <c:pt idx="3805">
                    <c:v>10/22/17</c:v>
                  </c:pt>
                  <c:pt idx="3806">
                    <c:v>10/22/17</c:v>
                  </c:pt>
                  <c:pt idx="3807">
                    <c:v>10/22/17</c:v>
                  </c:pt>
                  <c:pt idx="3808">
                    <c:v>10/22/17</c:v>
                  </c:pt>
                  <c:pt idx="3809">
                    <c:v>10/22/17</c:v>
                  </c:pt>
                  <c:pt idx="3810">
                    <c:v>10/22/17</c:v>
                  </c:pt>
                  <c:pt idx="3811">
                    <c:v>10/22/17</c:v>
                  </c:pt>
                  <c:pt idx="3812">
                    <c:v>10/22/17</c:v>
                  </c:pt>
                  <c:pt idx="3813">
                    <c:v>10/22/17</c:v>
                  </c:pt>
                  <c:pt idx="3814">
                    <c:v>10/22/17</c:v>
                  </c:pt>
                  <c:pt idx="3815">
                    <c:v>10/22/17</c:v>
                  </c:pt>
                  <c:pt idx="3816">
                    <c:v>10/22/17</c:v>
                  </c:pt>
                  <c:pt idx="3817">
                    <c:v>10/22/17</c:v>
                  </c:pt>
                  <c:pt idx="3818">
                    <c:v>10/22/17</c:v>
                  </c:pt>
                  <c:pt idx="3819">
                    <c:v>10/22/17</c:v>
                  </c:pt>
                  <c:pt idx="3820">
                    <c:v>10/22/17</c:v>
                  </c:pt>
                  <c:pt idx="3821">
                    <c:v>10/22/17</c:v>
                  </c:pt>
                  <c:pt idx="3822">
                    <c:v>10/22/17</c:v>
                  </c:pt>
                  <c:pt idx="3823">
                    <c:v>10/22/17</c:v>
                  </c:pt>
                  <c:pt idx="3824">
                    <c:v>10/22/17</c:v>
                  </c:pt>
                  <c:pt idx="3825">
                    <c:v>10/22/17</c:v>
                  </c:pt>
                  <c:pt idx="3826">
                    <c:v>10/22/17</c:v>
                  </c:pt>
                  <c:pt idx="3827">
                    <c:v>10/22/17</c:v>
                  </c:pt>
                  <c:pt idx="3828">
                    <c:v>10/22/17</c:v>
                  </c:pt>
                  <c:pt idx="3829">
                    <c:v>10/22/17</c:v>
                  </c:pt>
                  <c:pt idx="3830">
                    <c:v>10/22/17</c:v>
                  </c:pt>
                  <c:pt idx="3831">
                    <c:v>10/22/17</c:v>
                  </c:pt>
                  <c:pt idx="3832">
                    <c:v>10/22/17</c:v>
                  </c:pt>
                  <c:pt idx="3833">
                    <c:v>10/22/17</c:v>
                  </c:pt>
                  <c:pt idx="3834">
                    <c:v>10/22/17</c:v>
                  </c:pt>
                  <c:pt idx="3835">
                    <c:v>10/22/17</c:v>
                  </c:pt>
                  <c:pt idx="3836">
                    <c:v>10/22/17</c:v>
                  </c:pt>
                  <c:pt idx="3837">
                    <c:v>10/22/17</c:v>
                  </c:pt>
                  <c:pt idx="3838">
                    <c:v>10/22/17</c:v>
                  </c:pt>
                  <c:pt idx="3839">
                    <c:v>10/22/17</c:v>
                  </c:pt>
                  <c:pt idx="3840">
                    <c:v>10/22/17</c:v>
                  </c:pt>
                  <c:pt idx="3841">
                    <c:v>10/22/17</c:v>
                  </c:pt>
                  <c:pt idx="3842">
                    <c:v>10/22/17</c:v>
                  </c:pt>
                  <c:pt idx="3843">
                    <c:v>10/22/17</c:v>
                  </c:pt>
                  <c:pt idx="3844">
                    <c:v>10/22/17</c:v>
                  </c:pt>
                  <c:pt idx="3845">
                    <c:v>10/22/17</c:v>
                  </c:pt>
                  <c:pt idx="3846">
                    <c:v>10/22/17</c:v>
                  </c:pt>
                  <c:pt idx="3847">
                    <c:v>10/22/17</c:v>
                  </c:pt>
                  <c:pt idx="3848">
                    <c:v>10/22/17</c:v>
                  </c:pt>
                  <c:pt idx="3849">
                    <c:v>10/22/17</c:v>
                  </c:pt>
                  <c:pt idx="3850">
                    <c:v>10/22/17</c:v>
                  </c:pt>
                  <c:pt idx="3851">
                    <c:v>10/22/17</c:v>
                  </c:pt>
                  <c:pt idx="3852">
                    <c:v>10/22/17</c:v>
                  </c:pt>
                  <c:pt idx="3853">
                    <c:v>10/22/17</c:v>
                  </c:pt>
                  <c:pt idx="3854">
                    <c:v>10/22/17</c:v>
                  </c:pt>
                  <c:pt idx="3855">
                    <c:v>10/22/17</c:v>
                  </c:pt>
                  <c:pt idx="3856">
                    <c:v>10/22/17</c:v>
                  </c:pt>
                  <c:pt idx="3857">
                    <c:v>10/22/17</c:v>
                  </c:pt>
                  <c:pt idx="3858">
                    <c:v>10/22/17</c:v>
                  </c:pt>
                  <c:pt idx="3859">
                    <c:v>10/22/17</c:v>
                  </c:pt>
                  <c:pt idx="3860">
                    <c:v>10/22/17</c:v>
                  </c:pt>
                  <c:pt idx="3861">
                    <c:v>10/22/17</c:v>
                  </c:pt>
                  <c:pt idx="3862">
                    <c:v>10/22/17</c:v>
                  </c:pt>
                  <c:pt idx="3863">
                    <c:v>10/22/17</c:v>
                  </c:pt>
                  <c:pt idx="3864">
                    <c:v>10/22/17</c:v>
                  </c:pt>
                  <c:pt idx="3865">
                    <c:v>10/22/17</c:v>
                  </c:pt>
                  <c:pt idx="3866">
                    <c:v>10/22/17</c:v>
                  </c:pt>
                  <c:pt idx="3867">
                    <c:v>10/22/17</c:v>
                  </c:pt>
                  <c:pt idx="3868">
                    <c:v>10/22/17</c:v>
                  </c:pt>
                  <c:pt idx="3869">
                    <c:v>10/22/17</c:v>
                  </c:pt>
                  <c:pt idx="3870">
                    <c:v>10/22/17</c:v>
                  </c:pt>
                  <c:pt idx="3871">
                    <c:v>10/22/17</c:v>
                  </c:pt>
                  <c:pt idx="3872">
                    <c:v>10/22/17</c:v>
                  </c:pt>
                  <c:pt idx="3873">
                    <c:v>10/22/17</c:v>
                  </c:pt>
                  <c:pt idx="3874">
                    <c:v>10/22/17</c:v>
                  </c:pt>
                  <c:pt idx="3875">
                    <c:v>10/22/17</c:v>
                  </c:pt>
                  <c:pt idx="3876">
                    <c:v>10/22/17</c:v>
                  </c:pt>
                  <c:pt idx="3877">
                    <c:v>10/22/17</c:v>
                  </c:pt>
                  <c:pt idx="3878">
                    <c:v>10/22/17</c:v>
                  </c:pt>
                  <c:pt idx="3879">
                    <c:v>10/22/17</c:v>
                  </c:pt>
                  <c:pt idx="3880">
                    <c:v>10/22/17</c:v>
                  </c:pt>
                  <c:pt idx="3881">
                    <c:v>10/22/17</c:v>
                  </c:pt>
                  <c:pt idx="3882">
                    <c:v>10/22/17</c:v>
                  </c:pt>
                  <c:pt idx="3883">
                    <c:v>10/22/17</c:v>
                  </c:pt>
                  <c:pt idx="3884">
                    <c:v>10/22/17</c:v>
                  </c:pt>
                  <c:pt idx="3885">
                    <c:v>10/22/17</c:v>
                  </c:pt>
                  <c:pt idx="3886">
                    <c:v>10/23/17</c:v>
                  </c:pt>
                  <c:pt idx="3887">
                    <c:v>10/23/17</c:v>
                  </c:pt>
                  <c:pt idx="3888">
                    <c:v>10/23/17</c:v>
                  </c:pt>
                  <c:pt idx="3889">
                    <c:v>10/23/17</c:v>
                  </c:pt>
                  <c:pt idx="3890">
                    <c:v>10/23/17</c:v>
                  </c:pt>
                  <c:pt idx="3891">
                    <c:v>10/23/17</c:v>
                  </c:pt>
                  <c:pt idx="3892">
                    <c:v>10/23/17</c:v>
                  </c:pt>
                  <c:pt idx="3893">
                    <c:v>10/23/17</c:v>
                  </c:pt>
                  <c:pt idx="3894">
                    <c:v>10/23/17</c:v>
                  </c:pt>
                  <c:pt idx="3895">
                    <c:v>10/23/17</c:v>
                  </c:pt>
                  <c:pt idx="3896">
                    <c:v>10/23/17</c:v>
                  </c:pt>
                  <c:pt idx="3897">
                    <c:v>10/23/17</c:v>
                  </c:pt>
                  <c:pt idx="3898">
                    <c:v>10/23/17</c:v>
                  </c:pt>
                  <c:pt idx="3899">
                    <c:v>10/23/17</c:v>
                  </c:pt>
                  <c:pt idx="3900">
                    <c:v>10/23/17</c:v>
                  </c:pt>
                  <c:pt idx="3901">
                    <c:v>10/23/17</c:v>
                  </c:pt>
                  <c:pt idx="3902">
                    <c:v>10/23/17</c:v>
                  </c:pt>
                  <c:pt idx="3903">
                    <c:v>10/23/17</c:v>
                  </c:pt>
                  <c:pt idx="3904">
                    <c:v>10/23/17</c:v>
                  </c:pt>
                  <c:pt idx="3905">
                    <c:v>10/23/17</c:v>
                  </c:pt>
                  <c:pt idx="3906">
                    <c:v>10/23/17</c:v>
                  </c:pt>
                  <c:pt idx="3907">
                    <c:v>10/23/17</c:v>
                  </c:pt>
                  <c:pt idx="3908">
                    <c:v>10/23/17</c:v>
                  </c:pt>
                  <c:pt idx="3909">
                    <c:v>10/23/17</c:v>
                  </c:pt>
                  <c:pt idx="3910">
                    <c:v>10/23/17</c:v>
                  </c:pt>
                  <c:pt idx="3911">
                    <c:v>10/23/17</c:v>
                  </c:pt>
                  <c:pt idx="3912">
                    <c:v>10/23/17</c:v>
                  </c:pt>
                  <c:pt idx="3913">
                    <c:v>10/23/17</c:v>
                  </c:pt>
                  <c:pt idx="3914">
                    <c:v>10/23/17</c:v>
                  </c:pt>
                  <c:pt idx="3915">
                    <c:v>10/23/17</c:v>
                  </c:pt>
                  <c:pt idx="3916">
                    <c:v>10/23/17</c:v>
                  </c:pt>
                  <c:pt idx="3917">
                    <c:v>10/23/17</c:v>
                  </c:pt>
                  <c:pt idx="3918">
                    <c:v>10/23/17</c:v>
                  </c:pt>
                  <c:pt idx="3919">
                    <c:v>10/23/17</c:v>
                  </c:pt>
                  <c:pt idx="3920">
                    <c:v>10/23/17</c:v>
                  </c:pt>
                  <c:pt idx="3921">
                    <c:v>10/23/17</c:v>
                  </c:pt>
                  <c:pt idx="3922">
                    <c:v>10/23/17</c:v>
                  </c:pt>
                  <c:pt idx="3923">
                    <c:v>10/23/17</c:v>
                  </c:pt>
                  <c:pt idx="3924">
                    <c:v>10/23/17</c:v>
                  </c:pt>
                  <c:pt idx="3925">
                    <c:v>10/23/17</c:v>
                  </c:pt>
                  <c:pt idx="3926">
                    <c:v>10/23/17</c:v>
                  </c:pt>
                  <c:pt idx="3927">
                    <c:v>10/23/17</c:v>
                  </c:pt>
                  <c:pt idx="3928">
                    <c:v>10/23/17</c:v>
                  </c:pt>
                  <c:pt idx="3929">
                    <c:v>10/23/17</c:v>
                  </c:pt>
                  <c:pt idx="3930">
                    <c:v>10/23/17</c:v>
                  </c:pt>
                  <c:pt idx="3931">
                    <c:v>10/23/17</c:v>
                  </c:pt>
                  <c:pt idx="3932">
                    <c:v>10/23/17</c:v>
                  </c:pt>
                  <c:pt idx="3933">
                    <c:v>10/23/17</c:v>
                  </c:pt>
                  <c:pt idx="3934">
                    <c:v>10/23/17</c:v>
                  </c:pt>
                  <c:pt idx="3935">
                    <c:v>10/23/17</c:v>
                  </c:pt>
                  <c:pt idx="3936">
                    <c:v>10/23/17</c:v>
                  </c:pt>
                  <c:pt idx="3937">
                    <c:v>10/23/17</c:v>
                  </c:pt>
                  <c:pt idx="3938">
                    <c:v>10/23/17</c:v>
                  </c:pt>
                  <c:pt idx="3939">
                    <c:v>10/23/17</c:v>
                  </c:pt>
                  <c:pt idx="3940">
                    <c:v>10/23/17</c:v>
                  </c:pt>
                  <c:pt idx="3941">
                    <c:v>10/23/17</c:v>
                  </c:pt>
                  <c:pt idx="3942">
                    <c:v>10/23/17</c:v>
                  </c:pt>
                  <c:pt idx="3943">
                    <c:v>10/23/17</c:v>
                  </c:pt>
                  <c:pt idx="3944">
                    <c:v>10/23/17</c:v>
                  </c:pt>
                  <c:pt idx="3945">
                    <c:v>10/23/17</c:v>
                  </c:pt>
                  <c:pt idx="3946">
                    <c:v>10/23/17</c:v>
                  </c:pt>
                  <c:pt idx="3947">
                    <c:v>10/23/17</c:v>
                  </c:pt>
                  <c:pt idx="3948">
                    <c:v>10/23/17</c:v>
                  </c:pt>
                  <c:pt idx="3949">
                    <c:v>10/23/17</c:v>
                  </c:pt>
                  <c:pt idx="3950">
                    <c:v>10/23/17</c:v>
                  </c:pt>
                  <c:pt idx="3951">
                    <c:v>10/23/17</c:v>
                  </c:pt>
                  <c:pt idx="3952">
                    <c:v>10/23/17</c:v>
                  </c:pt>
                  <c:pt idx="3953">
                    <c:v>10/23/17</c:v>
                  </c:pt>
                  <c:pt idx="3954">
                    <c:v>10/23/17</c:v>
                  </c:pt>
                  <c:pt idx="3955">
                    <c:v>10/23/17</c:v>
                  </c:pt>
                  <c:pt idx="3956">
                    <c:v>10/23/17</c:v>
                  </c:pt>
                  <c:pt idx="3957">
                    <c:v>10/23/17</c:v>
                  </c:pt>
                  <c:pt idx="3958">
                    <c:v>10/23/17</c:v>
                  </c:pt>
                  <c:pt idx="3959">
                    <c:v>10/23/17</c:v>
                  </c:pt>
                  <c:pt idx="3960">
                    <c:v>10/23/17</c:v>
                  </c:pt>
                  <c:pt idx="3961">
                    <c:v>10/23/17</c:v>
                  </c:pt>
                  <c:pt idx="3962">
                    <c:v>10/23/17</c:v>
                  </c:pt>
                  <c:pt idx="3963">
                    <c:v>10/23/17</c:v>
                  </c:pt>
                  <c:pt idx="3964">
                    <c:v>10/23/17</c:v>
                  </c:pt>
                  <c:pt idx="3965">
                    <c:v>10/23/17</c:v>
                  </c:pt>
                  <c:pt idx="3966">
                    <c:v>10/23/17</c:v>
                  </c:pt>
                  <c:pt idx="3967">
                    <c:v>10/23/17</c:v>
                  </c:pt>
                  <c:pt idx="3968">
                    <c:v>10/23/17</c:v>
                  </c:pt>
                  <c:pt idx="3969">
                    <c:v>10/23/17</c:v>
                  </c:pt>
                  <c:pt idx="3970">
                    <c:v>10/23/17</c:v>
                  </c:pt>
                  <c:pt idx="3971">
                    <c:v>10/23/17</c:v>
                  </c:pt>
                  <c:pt idx="3972">
                    <c:v>10/23/17</c:v>
                  </c:pt>
                  <c:pt idx="3973">
                    <c:v>10/23/17</c:v>
                  </c:pt>
                  <c:pt idx="3974">
                    <c:v>10/23/17</c:v>
                  </c:pt>
                  <c:pt idx="3975">
                    <c:v>10/23/17</c:v>
                  </c:pt>
                  <c:pt idx="3976">
                    <c:v>10/23/17</c:v>
                  </c:pt>
                  <c:pt idx="3977">
                    <c:v>10/23/17</c:v>
                  </c:pt>
                  <c:pt idx="3978">
                    <c:v>10/23/17</c:v>
                  </c:pt>
                  <c:pt idx="3979">
                    <c:v>10/23/17</c:v>
                  </c:pt>
                  <c:pt idx="3980">
                    <c:v>10/23/17</c:v>
                  </c:pt>
                  <c:pt idx="3981">
                    <c:v>10/23/17</c:v>
                  </c:pt>
                  <c:pt idx="3982">
                    <c:v>10/24/17</c:v>
                  </c:pt>
                  <c:pt idx="3983">
                    <c:v>10/24/17</c:v>
                  </c:pt>
                  <c:pt idx="3984">
                    <c:v>10/24/17</c:v>
                  </c:pt>
                  <c:pt idx="3985">
                    <c:v>10/24/17</c:v>
                  </c:pt>
                  <c:pt idx="3986">
                    <c:v>10/24/17</c:v>
                  </c:pt>
                  <c:pt idx="3987">
                    <c:v>10/24/17</c:v>
                  </c:pt>
                  <c:pt idx="3988">
                    <c:v>10/24/17</c:v>
                  </c:pt>
                  <c:pt idx="3989">
                    <c:v>10/24/17</c:v>
                  </c:pt>
                  <c:pt idx="3990">
                    <c:v>10/24/17</c:v>
                  </c:pt>
                  <c:pt idx="3991">
                    <c:v>10/24/17</c:v>
                  </c:pt>
                  <c:pt idx="3992">
                    <c:v>10/24/17</c:v>
                  </c:pt>
                  <c:pt idx="3993">
                    <c:v>10/24/17</c:v>
                  </c:pt>
                  <c:pt idx="3994">
                    <c:v>10/24/17</c:v>
                  </c:pt>
                  <c:pt idx="3995">
                    <c:v>10/24/17</c:v>
                  </c:pt>
                  <c:pt idx="3996">
                    <c:v>10/24/17</c:v>
                  </c:pt>
                  <c:pt idx="3997">
                    <c:v>10/24/17</c:v>
                  </c:pt>
                  <c:pt idx="3998">
                    <c:v>10/24/17</c:v>
                  </c:pt>
                  <c:pt idx="3999">
                    <c:v>10/24/17</c:v>
                  </c:pt>
                  <c:pt idx="4000">
                    <c:v>10/24/17</c:v>
                  </c:pt>
                  <c:pt idx="4001">
                    <c:v>10/24/17</c:v>
                  </c:pt>
                  <c:pt idx="4002">
                    <c:v>10/24/17</c:v>
                  </c:pt>
                  <c:pt idx="4003">
                    <c:v>10/24/17</c:v>
                  </c:pt>
                  <c:pt idx="4004">
                    <c:v>10/24/17</c:v>
                  </c:pt>
                  <c:pt idx="4005">
                    <c:v>10/24/17</c:v>
                  </c:pt>
                  <c:pt idx="4006">
                    <c:v>10/24/17</c:v>
                  </c:pt>
                  <c:pt idx="4007">
                    <c:v>10/24/17</c:v>
                  </c:pt>
                  <c:pt idx="4008">
                    <c:v>10/24/17</c:v>
                  </c:pt>
                  <c:pt idx="4009">
                    <c:v>10/24/17</c:v>
                  </c:pt>
                  <c:pt idx="4010">
                    <c:v>10/24/17</c:v>
                  </c:pt>
                  <c:pt idx="4011">
                    <c:v>10/24/17</c:v>
                  </c:pt>
                  <c:pt idx="4012">
                    <c:v>10/24/17</c:v>
                  </c:pt>
                  <c:pt idx="4013">
                    <c:v>10/24/17</c:v>
                  </c:pt>
                  <c:pt idx="4014">
                    <c:v>10/24/17</c:v>
                  </c:pt>
                  <c:pt idx="4015">
                    <c:v>10/24/17</c:v>
                  </c:pt>
                  <c:pt idx="4016">
                    <c:v>10/24/17</c:v>
                  </c:pt>
                  <c:pt idx="4017">
                    <c:v>10/24/17</c:v>
                  </c:pt>
                  <c:pt idx="4018">
                    <c:v>10/24/17</c:v>
                  </c:pt>
                  <c:pt idx="4019">
                    <c:v>10/24/17</c:v>
                  </c:pt>
                  <c:pt idx="4020">
                    <c:v>10/24/17</c:v>
                  </c:pt>
                  <c:pt idx="4021">
                    <c:v>10/24/17</c:v>
                  </c:pt>
                  <c:pt idx="4022">
                    <c:v>10/24/17</c:v>
                  </c:pt>
                  <c:pt idx="4023">
                    <c:v>10/24/17</c:v>
                  </c:pt>
                  <c:pt idx="4024">
                    <c:v>10/24/17</c:v>
                  </c:pt>
                  <c:pt idx="4025">
                    <c:v>10/24/17</c:v>
                  </c:pt>
                  <c:pt idx="4026">
                    <c:v>10/24/17</c:v>
                  </c:pt>
                  <c:pt idx="4027">
                    <c:v>10/24/17</c:v>
                  </c:pt>
                  <c:pt idx="4028">
                    <c:v>10/24/17</c:v>
                  </c:pt>
                  <c:pt idx="4029">
                    <c:v>10/24/17</c:v>
                  </c:pt>
                  <c:pt idx="4030">
                    <c:v>10/24/17</c:v>
                  </c:pt>
                  <c:pt idx="4031">
                    <c:v>10/24/17</c:v>
                  </c:pt>
                  <c:pt idx="4032">
                    <c:v>10/24/17</c:v>
                  </c:pt>
                  <c:pt idx="4033">
                    <c:v>10/24/17</c:v>
                  </c:pt>
                  <c:pt idx="4034">
                    <c:v>10/24/17</c:v>
                  </c:pt>
                  <c:pt idx="4035">
                    <c:v>10/24/17</c:v>
                  </c:pt>
                  <c:pt idx="4036">
                    <c:v>10/24/17</c:v>
                  </c:pt>
                  <c:pt idx="4037">
                    <c:v>10/24/17</c:v>
                  </c:pt>
                  <c:pt idx="4038">
                    <c:v>10/24/17</c:v>
                  </c:pt>
                  <c:pt idx="4039">
                    <c:v>10/24/17</c:v>
                  </c:pt>
                  <c:pt idx="4040">
                    <c:v>10/24/17</c:v>
                  </c:pt>
                  <c:pt idx="4041">
                    <c:v>10/24/17</c:v>
                  </c:pt>
                  <c:pt idx="4042">
                    <c:v>10/24/17</c:v>
                  </c:pt>
                  <c:pt idx="4043">
                    <c:v>10/24/17</c:v>
                  </c:pt>
                  <c:pt idx="4044">
                    <c:v>10/24/17</c:v>
                  </c:pt>
                  <c:pt idx="4045">
                    <c:v>10/24/17</c:v>
                  </c:pt>
                  <c:pt idx="4046">
                    <c:v>10/24/17</c:v>
                  </c:pt>
                  <c:pt idx="4047">
                    <c:v>10/24/17</c:v>
                  </c:pt>
                  <c:pt idx="4048">
                    <c:v>10/24/17</c:v>
                  </c:pt>
                  <c:pt idx="4049">
                    <c:v>10/24/17</c:v>
                  </c:pt>
                  <c:pt idx="4050">
                    <c:v>10/24/17</c:v>
                  </c:pt>
                  <c:pt idx="4051">
                    <c:v>10/24/17</c:v>
                  </c:pt>
                  <c:pt idx="4052">
                    <c:v>10/24/17</c:v>
                  </c:pt>
                  <c:pt idx="4053">
                    <c:v>10/24/17</c:v>
                  </c:pt>
                  <c:pt idx="4054">
                    <c:v>10/24/17</c:v>
                  </c:pt>
                  <c:pt idx="4055">
                    <c:v>10/24/17</c:v>
                  </c:pt>
                  <c:pt idx="4056">
                    <c:v>10/24/17</c:v>
                  </c:pt>
                  <c:pt idx="4057">
                    <c:v>10/24/17</c:v>
                  </c:pt>
                  <c:pt idx="4058">
                    <c:v>10/24/17</c:v>
                  </c:pt>
                  <c:pt idx="4059">
                    <c:v>10/24/17</c:v>
                  </c:pt>
                  <c:pt idx="4060">
                    <c:v>10/24/17</c:v>
                  </c:pt>
                  <c:pt idx="4061">
                    <c:v>10/24/17</c:v>
                  </c:pt>
                  <c:pt idx="4062">
                    <c:v>10/24/17</c:v>
                  </c:pt>
                  <c:pt idx="4063">
                    <c:v>10/24/17</c:v>
                  </c:pt>
                  <c:pt idx="4064">
                    <c:v>10/24/17</c:v>
                  </c:pt>
                  <c:pt idx="4065">
                    <c:v>10/24/17</c:v>
                  </c:pt>
                  <c:pt idx="4066">
                    <c:v>10/24/17</c:v>
                  </c:pt>
                  <c:pt idx="4067">
                    <c:v>10/24/17</c:v>
                  </c:pt>
                  <c:pt idx="4068">
                    <c:v>10/24/17</c:v>
                  </c:pt>
                  <c:pt idx="4069">
                    <c:v>10/24/17</c:v>
                  </c:pt>
                  <c:pt idx="4070">
                    <c:v>10/24/17</c:v>
                  </c:pt>
                  <c:pt idx="4071">
                    <c:v>10/24/17</c:v>
                  </c:pt>
                  <c:pt idx="4072">
                    <c:v>10/24/17</c:v>
                  </c:pt>
                  <c:pt idx="4073">
                    <c:v>10/24/17</c:v>
                  </c:pt>
                  <c:pt idx="4074">
                    <c:v>10/24/17</c:v>
                  </c:pt>
                  <c:pt idx="4075">
                    <c:v>10/24/17</c:v>
                  </c:pt>
                  <c:pt idx="4076">
                    <c:v>10/24/17</c:v>
                  </c:pt>
                  <c:pt idx="4077">
                    <c:v>10/24/17</c:v>
                  </c:pt>
                  <c:pt idx="4078">
                    <c:v>10/25/17</c:v>
                  </c:pt>
                  <c:pt idx="4079">
                    <c:v>10/25/17</c:v>
                  </c:pt>
                  <c:pt idx="4080">
                    <c:v>10/25/17</c:v>
                  </c:pt>
                  <c:pt idx="4081">
                    <c:v>10/25/17</c:v>
                  </c:pt>
                  <c:pt idx="4082">
                    <c:v>10/25/17</c:v>
                  </c:pt>
                  <c:pt idx="4083">
                    <c:v>10/25/17</c:v>
                  </c:pt>
                  <c:pt idx="4084">
                    <c:v>10/25/17</c:v>
                  </c:pt>
                  <c:pt idx="4085">
                    <c:v>10/25/17</c:v>
                  </c:pt>
                  <c:pt idx="4086">
                    <c:v>10/25/17</c:v>
                  </c:pt>
                  <c:pt idx="4087">
                    <c:v>10/25/17</c:v>
                  </c:pt>
                  <c:pt idx="4088">
                    <c:v>10/25/17</c:v>
                  </c:pt>
                  <c:pt idx="4089">
                    <c:v>10/25/17</c:v>
                  </c:pt>
                  <c:pt idx="4090">
                    <c:v>10/25/17</c:v>
                  </c:pt>
                  <c:pt idx="4091">
                    <c:v>10/25/17</c:v>
                  </c:pt>
                  <c:pt idx="4092">
                    <c:v>10/25/17</c:v>
                  </c:pt>
                  <c:pt idx="4093">
                    <c:v>10/25/17</c:v>
                  </c:pt>
                  <c:pt idx="4094">
                    <c:v>10/25/17</c:v>
                  </c:pt>
                  <c:pt idx="4095">
                    <c:v>10/25/17</c:v>
                  </c:pt>
                  <c:pt idx="4096">
                    <c:v>10/25/17</c:v>
                  </c:pt>
                  <c:pt idx="4097">
                    <c:v>10/25/17</c:v>
                  </c:pt>
                  <c:pt idx="4098">
                    <c:v>10/25/17</c:v>
                  </c:pt>
                  <c:pt idx="4099">
                    <c:v>10/25/17</c:v>
                  </c:pt>
                  <c:pt idx="4100">
                    <c:v>10/25/17</c:v>
                  </c:pt>
                  <c:pt idx="4101">
                    <c:v>10/25/17</c:v>
                  </c:pt>
                  <c:pt idx="4102">
                    <c:v>10/25/17</c:v>
                  </c:pt>
                  <c:pt idx="4103">
                    <c:v>10/25/17</c:v>
                  </c:pt>
                  <c:pt idx="4104">
                    <c:v>10/25/17</c:v>
                  </c:pt>
                  <c:pt idx="4105">
                    <c:v>10/25/17</c:v>
                  </c:pt>
                  <c:pt idx="4106">
                    <c:v>10/25/17</c:v>
                  </c:pt>
                  <c:pt idx="4107">
                    <c:v>10/25/17</c:v>
                  </c:pt>
                  <c:pt idx="4108">
                    <c:v>10/25/17</c:v>
                  </c:pt>
                  <c:pt idx="4109">
                    <c:v>10/25/17</c:v>
                  </c:pt>
                  <c:pt idx="4110">
                    <c:v>10/25/17</c:v>
                  </c:pt>
                  <c:pt idx="4111">
                    <c:v>10/25/17</c:v>
                  </c:pt>
                  <c:pt idx="4112">
                    <c:v>10/25/17</c:v>
                  </c:pt>
                  <c:pt idx="4113">
                    <c:v>10/25/17</c:v>
                  </c:pt>
                  <c:pt idx="4114">
                    <c:v>10/25/17</c:v>
                  </c:pt>
                  <c:pt idx="4115">
                    <c:v>10/25/17</c:v>
                  </c:pt>
                  <c:pt idx="4116">
                    <c:v>10/25/17</c:v>
                  </c:pt>
                  <c:pt idx="4117">
                    <c:v>10/25/17</c:v>
                  </c:pt>
                  <c:pt idx="4118">
                    <c:v>10/25/17</c:v>
                  </c:pt>
                  <c:pt idx="4119">
                    <c:v>10/25/17</c:v>
                  </c:pt>
                  <c:pt idx="4120">
                    <c:v>10/25/17</c:v>
                  </c:pt>
                  <c:pt idx="4121">
                    <c:v>10/25/17</c:v>
                  </c:pt>
                  <c:pt idx="4122">
                    <c:v>10/25/17</c:v>
                  </c:pt>
                  <c:pt idx="4123">
                    <c:v>10/25/17</c:v>
                  </c:pt>
                  <c:pt idx="4124">
                    <c:v>10/25/17</c:v>
                  </c:pt>
                  <c:pt idx="4125">
                    <c:v>10/25/17</c:v>
                  </c:pt>
                  <c:pt idx="4126">
                    <c:v>10/25/17</c:v>
                  </c:pt>
                  <c:pt idx="4127">
                    <c:v>10/25/17</c:v>
                  </c:pt>
                  <c:pt idx="4128">
                    <c:v>10/25/17</c:v>
                  </c:pt>
                  <c:pt idx="4129">
                    <c:v>10/25/17</c:v>
                  </c:pt>
                  <c:pt idx="4130">
                    <c:v>10/25/17</c:v>
                  </c:pt>
                  <c:pt idx="4131">
                    <c:v>10/25/17</c:v>
                  </c:pt>
                  <c:pt idx="4132">
                    <c:v>10/25/17</c:v>
                  </c:pt>
                  <c:pt idx="4133">
                    <c:v>10/25/17</c:v>
                  </c:pt>
                  <c:pt idx="4134">
                    <c:v>10/25/17</c:v>
                  </c:pt>
                  <c:pt idx="4135">
                    <c:v>10/25/17</c:v>
                  </c:pt>
                  <c:pt idx="4136">
                    <c:v>10/25/17</c:v>
                  </c:pt>
                  <c:pt idx="4137">
                    <c:v>10/25/17</c:v>
                  </c:pt>
                  <c:pt idx="4138">
                    <c:v>10/25/17</c:v>
                  </c:pt>
                  <c:pt idx="4139">
                    <c:v>10/25/17</c:v>
                  </c:pt>
                  <c:pt idx="4140">
                    <c:v>10/25/17</c:v>
                  </c:pt>
                  <c:pt idx="4141">
                    <c:v>10/25/17</c:v>
                  </c:pt>
                  <c:pt idx="4142">
                    <c:v>10/25/17</c:v>
                  </c:pt>
                  <c:pt idx="4143">
                    <c:v>10/25/17</c:v>
                  </c:pt>
                  <c:pt idx="4144">
                    <c:v>10/25/17</c:v>
                  </c:pt>
                  <c:pt idx="4145">
                    <c:v>10/25/17</c:v>
                  </c:pt>
                  <c:pt idx="4146">
                    <c:v>10/25/17</c:v>
                  </c:pt>
                  <c:pt idx="4147">
                    <c:v>10/25/17</c:v>
                  </c:pt>
                  <c:pt idx="4148">
                    <c:v>10/25/17</c:v>
                  </c:pt>
                  <c:pt idx="4149">
                    <c:v>10/25/17</c:v>
                  </c:pt>
                  <c:pt idx="4150">
                    <c:v>10/25/17</c:v>
                  </c:pt>
                  <c:pt idx="4151">
                    <c:v>10/25/17</c:v>
                  </c:pt>
                  <c:pt idx="4152">
                    <c:v>10/25/17</c:v>
                  </c:pt>
                  <c:pt idx="4153">
                    <c:v>10/25/17</c:v>
                  </c:pt>
                  <c:pt idx="4154">
                    <c:v>10/25/17</c:v>
                  </c:pt>
                  <c:pt idx="4155">
                    <c:v>10/25/17</c:v>
                  </c:pt>
                  <c:pt idx="4156">
                    <c:v>10/25/17</c:v>
                  </c:pt>
                  <c:pt idx="4157">
                    <c:v>10/25/17</c:v>
                  </c:pt>
                  <c:pt idx="4158">
                    <c:v>10/25/17</c:v>
                  </c:pt>
                  <c:pt idx="4159">
                    <c:v>10/25/17</c:v>
                  </c:pt>
                  <c:pt idx="4160">
                    <c:v>10/25/17</c:v>
                  </c:pt>
                  <c:pt idx="4161">
                    <c:v>10/25/17</c:v>
                  </c:pt>
                  <c:pt idx="4162">
                    <c:v>10/25/17</c:v>
                  </c:pt>
                  <c:pt idx="4163">
                    <c:v>10/25/17</c:v>
                  </c:pt>
                  <c:pt idx="4164">
                    <c:v>10/25/17</c:v>
                  </c:pt>
                  <c:pt idx="4165">
                    <c:v>10/25/17</c:v>
                  </c:pt>
                  <c:pt idx="4166">
                    <c:v>10/25/17</c:v>
                  </c:pt>
                  <c:pt idx="4167">
                    <c:v>10/25/17</c:v>
                  </c:pt>
                  <c:pt idx="4168">
                    <c:v>10/25/17</c:v>
                  </c:pt>
                  <c:pt idx="4169">
                    <c:v>10/25/17</c:v>
                  </c:pt>
                  <c:pt idx="4170">
                    <c:v>10/25/17</c:v>
                  </c:pt>
                  <c:pt idx="4171">
                    <c:v>10/25/17</c:v>
                  </c:pt>
                  <c:pt idx="4172">
                    <c:v>10/25/17</c:v>
                  </c:pt>
                  <c:pt idx="4173">
                    <c:v>10/25/17</c:v>
                  </c:pt>
                  <c:pt idx="4174">
                    <c:v>10/26/17</c:v>
                  </c:pt>
                  <c:pt idx="4175">
                    <c:v>10/26/17</c:v>
                  </c:pt>
                  <c:pt idx="4176">
                    <c:v>10/26/17</c:v>
                  </c:pt>
                  <c:pt idx="4177">
                    <c:v>10/26/17</c:v>
                  </c:pt>
                  <c:pt idx="4178">
                    <c:v>10/26/17</c:v>
                  </c:pt>
                  <c:pt idx="4179">
                    <c:v>10/26/17</c:v>
                  </c:pt>
                  <c:pt idx="4180">
                    <c:v>10/26/17</c:v>
                  </c:pt>
                  <c:pt idx="4181">
                    <c:v>10/26/17</c:v>
                  </c:pt>
                  <c:pt idx="4182">
                    <c:v>10/26/17</c:v>
                  </c:pt>
                  <c:pt idx="4183">
                    <c:v>10/26/17</c:v>
                  </c:pt>
                  <c:pt idx="4184">
                    <c:v>10/26/17</c:v>
                  </c:pt>
                  <c:pt idx="4185">
                    <c:v>10/26/17</c:v>
                  </c:pt>
                  <c:pt idx="4186">
                    <c:v>10/26/17</c:v>
                  </c:pt>
                  <c:pt idx="4187">
                    <c:v>10/26/17</c:v>
                  </c:pt>
                  <c:pt idx="4188">
                    <c:v>10/26/17</c:v>
                  </c:pt>
                  <c:pt idx="4189">
                    <c:v>10/26/17</c:v>
                  </c:pt>
                  <c:pt idx="4190">
                    <c:v>10/26/17</c:v>
                  </c:pt>
                  <c:pt idx="4191">
                    <c:v>10/26/17</c:v>
                  </c:pt>
                  <c:pt idx="4192">
                    <c:v>10/26/17</c:v>
                  </c:pt>
                  <c:pt idx="4193">
                    <c:v>10/26/17</c:v>
                  </c:pt>
                  <c:pt idx="4194">
                    <c:v>10/26/17</c:v>
                  </c:pt>
                  <c:pt idx="4195">
                    <c:v>10/26/17</c:v>
                  </c:pt>
                  <c:pt idx="4196">
                    <c:v>10/26/17</c:v>
                  </c:pt>
                  <c:pt idx="4197">
                    <c:v>10/26/17</c:v>
                  </c:pt>
                  <c:pt idx="4198">
                    <c:v>10/26/17</c:v>
                  </c:pt>
                  <c:pt idx="4199">
                    <c:v>10/26/17</c:v>
                  </c:pt>
                  <c:pt idx="4200">
                    <c:v>10/26/17</c:v>
                  </c:pt>
                  <c:pt idx="4201">
                    <c:v>10/26/17</c:v>
                  </c:pt>
                  <c:pt idx="4202">
                    <c:v>10/26/17</c:v>
                  </c:pt>
                  <c:pt idx="4203">
                    <c:v>10/26/17</c:v>
                  </c:pt>
                  <c:pt idx="4204">
                    <c:v>10/26/17</c:v>
                  </c:pt>
                  <c:pt idx="4205">
                    <c:v>10/26/17</c:v>
                  </c:pt>
                  <c:pt idx="4206">
                    <c:v>10/26/17</c:v>
                  </c:pt>
                  <c:pt idx="4207">
                    <c:v>10/26/17</c:v>
                  </c:pt>
                  <c:pt idx="4208">
                    <c:v>10/26/17</c:v>
                  </c:pt>
                  <c:pt idx="4209">
                    <c:v>10/26/17</c:v>
                  </c:pt>
                  <c:pt idx="4210">
                    <c:v>10/26/17</c:v>
                  </c:pt>
                  <c:pt idx="4211">
                    <c:v>10/26/17</c:v>
                  </c:pt>
                  <c:pt idx="4212">
                    <c:v>10/26/17</c:v>
                  </c:pt>
                  <c:pt idx="4213">
                    <c:v>10/26/17</c:v>
                  </c:pt>
                  <c:pt idx="4214">
                    <c:v>10/26/17</c:v>
                  </c:pt>
                  <c:pt idx="4215">
                    <c:v>10/26/17</c:v>
                  </c:pt>
                  <c:pt idx="4216">
                    <c:v>10/26/17</c:v>
                  </c:pt>
                  <c:pt idx="4217">
                    <c:v>10/26/17</c:v>
                  </c:pt>
                  <c:pt idx="4218">
                    <c:v>10/26/17</c:v>
                  </c:pt>
                  <c:pt idx="4219">
                    <c:v>10/26/17</c:v>
                  </c:pt>
                  <c:pt idx="4220">
                    <c:v>10/26/17</c:v>
                  </c:pt>
                  <c:pt idx="4221">
                    <c:v>10/26/17</c:v>
                  </c:pt>
                  <c:pt idx="4222">
                    <c:v>10/26/17</c:v>
                  </c:pt>
                  <c:pt idx="4223">
                    <c:v>10/26/17</c:v>
                  </c:pt>
                  <c:pt idx="4224">
                    <c:v>10/26/17</c:v>
                  </c:pt>
                  <c:pt idx="4225">
                    <c:v>10/26/17</c:v>
                  </c:pt>
                  <c:pt idx="4226">
                    <c:v>10/26/17</c:v>
                  </c:pt>
                  <c:pt idx="4227">
                    <c:v>10/26/17</c:v>
                  </c:pt>
                  <c:pt idx="4228">
                    <c:v>10/26/17</c:v>
                  </c:pt>
                  <c:pt idx="4229">
                    <c:v>10/26/17</c:v>
                  </c:pt>
                  <c:pt idx="4230">
                    <c:v>10/26/17</c:v>
                  </c:pt>
                  <c:pt idx="4231">
                    <c:v>10/26/17</c:v>
                  </c:pt>
                  <c:pt idx="4232">
                    <c:v>10/26/17</c:v>
                  </c:pt>
                  <c:pt idx="4233">
                    <c:v>10/26/17</c:v>
                  </c:pt>
                  <c:pt idx="4234">
                    <c:v>10/26/17</c:v>
                  </c:pt>
                  <c:pt idx="4235">
                    <c:v>10/26/17</c:v>
                  </c:pt>
                  <c:pt idx="4236">
                    <c:v>10/26/17</c:v>
                  </c:pt>
                  <c:pt idx="4237">
                    <c:v>10/26/17</c:v>
                  </c:pt>
                  <c:pt idx="4238">
                    <c:v>10/26/17</c:v>
                  </c:pt>
                  <c:pt idx="4239">
                    <c:v>10/26/17</c:v>
                  </c:pt>
                  <c:pt idx="4240">
                    <c:v>10/26/17</c:v>
                  </c:pt>
                  <c:pt idx="4241">
                    <c:v>10/26/17</c:v>
                  </c:pt>
                  <c:pt idx="4242">
                    <c:v>10/26/17</c:v>
                  </c:pt>
                  <c:pt idx="4243">
                    <c:v>10/26/17</c:v>
                  </c:pt>
                  <c:pt idx="4244">
                    <c:v>10/26/17</c:v>
                  </c:pt>
                  <c:pt idx="4245">
                    <c:v>10/26/17</c:v>
                  </c:pt>
                  <c:pt idx="4246">
                    <c:v>10/26/17</c:v>
                  </c:pt>
                  <c:pt idx="4247">
                    <c:v>10/26/17</c:v>
                  </c:pt>
                  <c:pt idx="4248">
                    <c:v>10/26/17</c:v>
                  </c:pt>
                  <c:pt idx="4249">
                    <c:v>10/26/17</c:v>
                  </c:pt>
                  <c:pt idx="4250">
                    <c:v>10/26/17</c:v>
                  </c:pt>
                  <c:pt idx="4251">
                    <c:v>10/26/17</c:v>
                  </c:pt>
                  <c:pt idx="4252">
                    <c:v>10/26/17</c:v>
                  </c:pt>
                  <c:pt idx="4253">
                    <c:v>10/26/17</c:v>
                  </c:pt>
                  <c:pt idx="4254">
                    <c:v>10/26/17</c:v>
                  </c:pt>
                  <c:pt idx="4255">
                    <c:v>10/26/17</c:v>
                  </c:pt>
                  <c:pt idx="4256">
                    <c:v>10/26/17</c:v>
                  </c:pt>
                  <c:pt idx="4257">
                    <c:v>10/26/17</c:v>
                  </c:pt>
                  <c:pt idx="4258">
                    <c:v>10/26/17</c:v>
                  </c:pt>
                  <c:pt idx="4259">
                    <c:v>10/26/17</c:v>
                  </c:pt>
                  <c:pt idx="4260">
                    <c:v>10/26/17</c:v>
                  </c:pt>
                  <c:pt idx="4261">
                    <c:v>10/26/17</c:v>
                  </c:pt>
                  <c:pt idx="4262">
                    <c:v>10/26/17</c:v>
                  </c:pt>
                  <c:pt idx="4263">
                    <c:v>10/26/17</c:v>
                  </c:pt>
                  <c:pt idx="4264">
                    <c:v>10/26/17</c:v>
                  </c:pt>
                  <c:pt idx="4265">
                    <c:v>10/26/17</c:v>
                  </c:pt>
                  <c:pt idx="4266">
                    <c:v>10/26/17</c:v>
                  </c:pt>
                  <c:pt idx="4267">
                    <c:v>10/26/17</c:v>
                  </c:pt>
                  <c:pt idx="4268">
                    <c:v>10/26/17</c:v>
                  </c:pt>
                  <c:pt idx="4269">
                    <c:v>10/26/17</c:v>
                  </c:pt>
                  <c:pt idx="4270">
                    <c:v>10/27/17</c:v>
                  </c:pt>
                  <c:pt idx="4271">
                    <c:v>10/27/17</c:v>
                  </c:pt>
                  <c:pt idx="4272">
                    <c:v>10/27/17</c:v>
                  </c:pt>
                  <c:pt idx="4273">
                    <c:v>10/27/17</c:v>
                  </c:pt>
                  <c:pt idx="4274">
                    <c:v>10/27/17</c:v>
                  </c:pt>
                  <c:pt idx="4275">
                    <c:v>10/27/17</c:v>
                  </c:pt>
                  <c:pt idx="4276">
                    <c:v>10/27/17</c:v>
                  </c:pt>
                  <c:pt idx="4277">
                    <c:v>10/27/17</c:v>
                  </c:pt>
                  <c:pt idx="4278">
                    <c:v>10/27/17</c:v>
                  </c:pt>
                  <c:pt idx="4279">
                    <c:v>10/27/17</c:v>
                  </c:pt>
                  <c:pt idx="4280">
                    <c:v>10/27/17</c:v>
                  </c:pt>
                  <c:pt idx="4281">
                    <c:v>10/27/17</c:v>
                  </c:pt>
                  <c:pt idx="4282">
                    <c:v>10/27/17</c:v>
                  </c:pt>
                  <c:pt idx="4283">
                    <c:v>10/27/17</c:v>
                  </c:pt>
                  <c:pt idx="4284">
                    <c:v>10/27/17</c:v>
                  </c:pt>
                  <c:pt idx="4285">
                    <c:v>10/27/17</c:v>
                  </c:pt>
                  <c:pt idx="4286">
                    <c:v>10/27/17</c:v>
                  </c:pt>
                  <c:pt idx="4287">
                    <c:v>10/27/17</c:v>
                  </c:pt>
                  <c:pt idx="4288">
                    <c:v>10/27/17</c:v>
                  </c:pt>
                  <c:pt idx="4289">
                    <c:v>10/27/17</c:v>
                  </c:pt>
                  <c:pt idx="4290">
                    <c:v>10/27/17</c:v>
                  </c:pt>
                  <c:pt idx="4291">
                    <c:v>10/27/17</c:v>
                  </c:pt>
                  <c:pt idx="4292">
                    <c:v>10/27/17</c:v>
                  </c:pt>
                  <c:pt idx="4293">
                    <c:v>10/27/17</c:v>
                  </c:pt>
                  <c:pt idx="4294">
                    <c:v>10/27/17</c:v>
                  </c:pt>
                  <c:pt idx="4295">
                    <c:v>10/27/17</c:v>
                  </c:pt>
                  <c:pt idx="4296">
                    <c:v>10/27/17</c:v>
                  </c:pt>
                  <c:pt idx="4297">
                    <c:v>10/27/17</c:v>
                  </c:pt>
                  <c:pt idx="4298">
                    <c:v>10/27/17</c:v>
                  </c:pt>
                  <c:pt idx="4299">
                    <c:v>10/27/17</c:v>
                  </c:pt>
                  <c:pt idx="4300">
                    <c:v>10/27/17</c:v>
                  </c:pt>
                  <c:pt idx="4301">
                    <c:v>10/27/17</c:v>
                  </c:pt>
                  <c:pt idx="4302">
                    <c:v>10/27/17</c:v>
                  </c:pt>
                  <c:pt idx="4303">
                    <c:v>10/27/17</c:v>
                  </c:pt>
                  <c:pt idx="4304">
                    <c:v>10/27/17</c:v>
                  </c:pt>
                  <c:pt idx="4305">
                    <c:v>10/27/17</c:v>
                  </c:pt>
                  <c:pt idx="4306">
                    <c:v>10/27/17</c:v>
                  </c:pt>
                  <c:pt idx="4307">
                    <c:v>10/27/17</c:v>
                  </c:pt>
                  <c:pt idx="4308">
                    <c:v>10/27/17</c:v>
                  </c:pt>
                  <c:pt idx="4309">
                    <c:v>10/27/17</c:v>
                  </c:pt>
                  <c:pt idx="4310">
                    <c:v>10/27/17</c:v>
                  </c:pt>
                  <c:pt idx="4311">
                    <c:v>10/27/17</c:v>
                  </c:pt>
                  <c:pt idx="4312">
                    <c:v>10/27/17</c:v>
                  </c:pt>
                  <c:pt idx="4313">
                    <c:v>10/27/17</c:v>
                  </c:pt>
                  <c:pt idx="4314">
                    <c:v>10/27/17</c:v>
                  </c:pt>
                  <c:pt idx="4315">
                    <c:v>10/27/17</c:v>
                  </c:pt>
                  <c:pt idx="4316">
                    <c:v>10/27/17</c:v>
                  </c:pt>
                  <c:pt idx="4317">
                    <c:v>10/27/17</c:v>
                  </c:pt>
                  <c:pt idx="4318">
                    <c:v>10/27/17</c:v>
                  </c:pt>
                  <c:pt idx="4319">
                    <c:v>10/27/17</c:v>
                  </c:pt>
                  <c:pt idx="4320">
                    <c:v>10/27/17</c:v>
                  </c:pt>
                  <c:pt idx="4321">
                    <c:v>10/27/17</c:v>
                  </c:pt>
                  <c:pt idx="4322">
                    <c:v>10/27/17</c:v>
                  </c:pt>
                  <c:pt idx="4323">
                    <c:v>10/27/17</c:v>
                  </c:pt>
                  <c:pt idx="4324">
                    <c:v>10/27/17</c:v>
                  </c:pt>
                  <c:pt idx="4325">
                    <c:v>10/27/17</c:v>
                  </c:pt>
                  <c:pt idx="4326">
                    <c:v>10/27/17</c:v>
                  </c:pt>
                  <c:pt idx="4327">
                    <c:v>10/27/17</c:v>
                  </c:pt>
                  <c:pt idx="4328">
                    <c:v>10/27/17</c:v>
                  </c:pt>
                  <c:pt idx="4329">
                    <c:v>10/27/17</c:v>
                  </c:pt>
                  <c:pt idx="4330">
                    <c:v>10/27/17</c:v>
                  </c:pt>
                  <c:pt idx="4331">
                    <c:v>10/27/17</c:v>
                  </c:pt>
                  <c:pt idx="4332">
                    <c:v>10/27/17</c:v>
                  </c:pt>
                  <c:pt idx="4333">
                    <c:v>10/27/17</c:v>
                  </c:pt>
                  <c:pt idx="4334">
                    <c:v>10/27/17</c:v>
                  </c:pt>
                  <c:pt idx="4335">
                    <c:v>10/27/17</c:v>
                  </c:pt>
                  <c:pt idx="4336">
                    <c:v>10/27/17</c:v>
                  </c:pt>
                  <c:pt idx="4337">
                    <c:v>10/27/17</c:v>
                  </c:pt>
                  <c:pt idx="4338">
                    <c:v>10/27/17</c:v>
                  </c:pt>
                  <c:pt idx="4339">
                    <c:v>10/27/17</c:v>
                  </c:pt>
                  <c:pt idx="4340">
                    <c:v>10/27/17</c:v>
                  </c:pt>
                  <c:pt idx="4341">
                    <c:v>10/27/17</c:v>
                  </c:pt>
                  <c:pt idx="4342">
                    <c:v>10/27/17</c:v>
                  </c:pt>
                  <c:pt idx="4343">
                    <c:v>10/27/17</c:v>
                  </c:pt>
                  <c:pt idx="4344">
                    <c:v>10/27/17</c:v>
                  </c:pt>
                  <c:pt idx="4345">
                    <c:v>10/27/17</c:v>
                  </c:pt>
                  <c:pt idx="4346">
                    <c:v>10/27/17</c:v>
                  </c:pt>
                  <c:pt idx="4347">
                    <c:v>10/27/17</c:v>
                  </c:pt>
                  <c:pt idx="4348">
                    <c:v>10/27/17</c:v>
                  </c:pt>
                  <c:pt idx="4349">
                    <c:v>10/27/17</c:v>
                  </c:pt>
                  <c:pt idx="4350">
                    <c:v>10/27/17</c:v>
                  </c:pt>
                  <c:pt idx="4351">
                    <c:v>10/27/17</c:v>
                  </c:pt>
                  <c:pt idx="4352">
                    <c:v>10/27/17</c:v>
                  </c:pt>
                  <c:pt idx="4353">
                    <c:v>10/27/17</c:v>
                  </c:pt>
                  <c:pt idx="4354">
                    <c:v>10/27/17</c:v>
                  </c:pt>
                  <c:pt idx="4355">
                    <c:v>10/27/17</c:v>
                  </c:pt>
                  <c:pt idx="4356">
                    <c:v>10/27/17</c:v>
                  </c:pt>
                  <c:pt idx="4357">
                    <c:v>10/27/17</c:v>
                  </c:pt>
                  <c:pt idx="4358">
                    <c:v>10/27/17</c:v>
                  </c:pt>
                  <c:pt idx="4359">
                    <c:v>10/27/17</c:v>
                  </c:pt>
                  <c:pt idx="4360">
                    <c:v>10/27/17</c:v>
                  </c:pt>
                  <c:pt idx="4361">
                    <c:v>10/27/17</c:v>
                  </c:pt>
                  <c:pt idx="4362">
                    <c:v>10/27/17</c:v>
                  </c:pt>
                  <c:pt idx="4363">
                    <c:v>10/27/17</c:v>
                  </c:pt>
                  <c:pt idx="4364">
                    <c:v>10/27/17</c:v>
                  </c:pt>
                  <c:pt idx="4365">
                    <c:v>10/27/17</c:v>
                  </c:pt>
                  <c:pt idx="4366">
                    <c:v>10/28/17</c:v>
                  </c:pt>
                  <c:pt idx="4367">
                    <c:v>10/28/17</c:v>
                  </c:pt>
                  <c:pt idx="4368">
                    <c:v>10/28/17</c:v>
                  </c:pt>
                  <c:pt idx="4369">
                    <c:v>10/28/17</c:v>
                  </c:pt>
                  <c:pt idx="4370">
                    <c:v>10/28/17</c:v>
                  </c:pt>
                  <c:pt idx="4371">
                    <c:v>10/28/17</c:v>
                  </c:pt>
                  <c:pt idx="4372">
                    <c:v>10/28/17</c:v>
                  </c:pt>
                  <c:pt idx="4373">
                    <c:v>10/28/17</c:v>
                  </c:pt>
                  <c:pt idx="4374">
                    <c:v>10/28/17</c:v>
                  </c:pt>
                  <c:pt idx="4375">
                    <c:v>10/28/17</c:v>
                  </c:pt>
                  <c:pt idx="4376">
                    <c:v>10/28/17</c:v>
                  </c:pt>
                  <c:pt idx="4377">
                    <c:v>10/28/17</c:v>
                  </c:pt>
                  <c:pt idx="4378">
                    <c:v>10/28/17</c:v>
                  </c:pt>
                  <c:pt idx="4379">
                    <c:v>10/28/17</c:v>
                  </c:pt>
                  <c:pt idx="4380">
                    <c:v>10/28/17</c:v>
                  </c:pt>
                  <c:pt idx="4381">
                    <c:v>10/28/17</c:v>
                  </c:pt>
                  <c:pt idx="4382">
                    <c:v>10/28/17</c:v>
                  </c:pt>
                  <c:pt idx="4383">
                    <c:v>10/28/17</c:v>
                  </c:pt>
                  <c:pt idx="4384">
                    <c:v>10/28/17</c:v>
                  </c:pt>
                  <c:pt idx="4385">
                    <c:v>10/28/17</c:v>
                  </c:pt>
                  <c:pt idx="4386">
                    <c:v>10/28/17</c:v>
                  </c:pt>
                  <c:pt idx="4387">
                    <c:v>10/28/17</c:v>
                  </c:pt>
                  <c:pt idx="4388">
                    <c:v>10/28/17</c:v>
                  </c:pt>
                  <c:pt idx="4389">
                    <c:v>10/28/17</c:v>
                  </c:pt>
                  <c:pt idx="4390">
                    <c:v>10/28/17</c:v>
                  </c:pt>
                  <c:pt idx="4391">
                    <c:v>10/28/17</c:v>
                  </c:pt>
                  <c:pt idx="4392">
                    <c:v>10/28/17</c:v>
                  </c:pt>
                  <c:pt idx="4393">
                    <c:v>10/28/17</c:v>
                  </c:pt>
                  <c:pt idx="4394">
                    <c:v>10/28/17</c:v>
                  </c:pt>
                  <c:pt idx="4395">
                    <c:v>10/28/17</c:v>
                  </c:pt>
                  <c:pt idx="4396">
                    <c:v>10/28/17</c:v>
                  </c:pt>
                  <c:pt idx="4397">
                    <c:v>10/28/17</c:v>
                  </c:pt>
                  <c:pt idx="4398">
                    <c:v>10/28/17</c:v>
                  </c:pt>
                  <c:pt idx="4399">
                    <c:v>10/28/17</c:v>
                  </c:pt>
                  <c:pt idx="4400">
                    <c:v>10/28/17</c:v>
                  </c:pt>
                  <c:pt idx="4401">
                    <c:v>10/28/17</c:v>
                  </c:pt>
                  <c:pt idx="4402">
                    <c:v>10/28/17</c:v>
                  </c:pt>
                  <c:pt idx="4403">
                    <c:v>10/28/17</c:v>
                  </c:pt>
                  <c:pt idx="4404">
                    <c:v>10/28/17</c:v>
                  </c:pt>
                  <c:pt idx="4405">
                    <c:v>10/28/17</c:v>
                  </c:pt>
                  <c:pt idx="4406">
                    <c:v>10/28/17</c:v>
                  </c:pt>
                  <c:pt idx="4407">
                    <c:v>10/28/17</c:v>
                  </c:pt>
                  <c:pt idx="4408">
                    <c:v>10/28/17</c:v>
                  </c:pt>
                  <c:pt idx="4409">
                    <c:v>10/28/17</c:v>
                  </c:pt>
                  <c:pt idx="4410">
                    <c:v>10/28/17</c:v>
                  </c:pt>
                  <c:pt idx="4411">
                    <c:v>10/28/17</c:v>
                  </c:pt>
                  <c:pt idx="4412">
                    <c:v>10/28/17</c:v>
                  </c:pt>
                  <c:pt idx="4413">
                    <c:v>10/28/17</c:v>
                  </c:pt>
                  <c:pt idx="4414">
                    <c:v>10/28/17</c:v>
                  </c:pt>
                  <c:pt idx="4415">
                    <c:v>10/28/17</c:v>
                  </c:pt>
                  <c:pt idx="4416">
                    <c:v>10/28/17</c:v>
                  </c:pt>
                  <c:pt idx="4417">
                    <c:v>10/28/17</c:v>
                  </c:pt>
                  <c:pt idx="4418">
                    <c:v>10/28/17</c:v>
                  </c:pt>
                  <c:pt idx="4419">
                    <c:v>10/28/17</c:v>
                  </c:pt>
                  <c:pt idx="4420">
                    <c:v>10/28/17</c:v>
                  </c:pt>
                  <c:pt idx="4421">
                    <c:v>10/28/17</c:v>
                  </c:pt>
                  <c:pt idx="4422">
                    <c:v>10/28/17</c:v>
                  </c:pt>
                  <c:pt idx="4423">
                    <c:v>10/28/17</c:v>
                  </c:pt>
                  <c:pt idx="4424">
                    <c:v>10/28/17</c:v>
                  </c:pt>
                  <c:pt idx="4425">
                    <c:v>10/28/17</c:v>
                  </c:pt>
                  <c:pt idx="4426">
                    <c:v>10/28/17</c:v>
                  </c:pt>
                  <c:pt idx="4427">
                    <c:v>10/28/17</c:v>
                  </c:pt>
                  <c:pt idx="4428">
                    <c:v>10/28/17</c:v>
                  </c:pt>
                  <c:pt idx="4429">
                    <c:v>10/28/17</c:v>
                  </c:pt>
                  <c:pt idx="4430">
                    <c:v>10/28/17</c:v>
                  </c:pt>
                  <c:pt idx="4431">
                    <c:v>10/28/17</c:v>
                  </c:pt>
                  <c:pt idx="4432">
                    <c:v>10/28/17</c:v>
                  </c:pt>
                  <c:pt idx="4433">
                    <c:v>10/28/17</c:v>
                  </c:pt>
                  <c:pt idx="4434">
                    <c:v>10/28/17</c:v>
                  </c:pt>
                  <c:pt idx="4435">
                    <c:v>10/28/17</c:v>
                  </c:pt>
                  <c:pt idx="4436">
                    <c:v>10/28/17</c:v>
                  </c:pt>
                  <c:pt idx="4437">
                    <c:v>10/28/17</c:v>
                  </c:pt>
                  <c:pt idx="4438">
                    <c:v>10/28/17</c:v>
                  </c:pt>
                  <c:pt idx="4439">
                    <c:v>10/28/17</c:v>
                  </c:pt>
                  <c:pt idx="4440">
                    <c:v>10/28/17</c:v>
                  </c:pt>
                  <c:pt idx="4441">
                    <c:v>10/28/17</c:v>
                  </c:pt>
                  <c:pt idx="4442">
                    <c:v>10/28/17</c:v>
                  </c:pt>
                  <c:pt idx="4443">
                    <c:v>10/28/17</c:v>
                  </c:pt>
                  <c:pt idx="4444">
                    <c:v>10/28/17</c:v>
                  </c:pt>
                  <c:pt idx="4445">
                    <c:v>10/28/17</c:v>
                  </c:pt>
                  <c:pt idx="4446">
                    <c:v>10/28/17</c:v>
                  </c:pt>
                  <c:pt idx="4447">
                    <c:v>10/28/17</c:v>
                  </c:pt>
                  <c:pt idx="4448">
                    <c:v>10/28/17</c:v>
                  </c:pt>
                  <c:pt idx="4449">
                    <c:v>10/28/17</c:v>
                  </c:pt>
                  <c:pt idx="4450">
                    <c:v>10/28/17</c:v>
                  </c:pt>
                  <c:pt idx="4451">
                    <c:v>10/28/17</c:v>
                  </c:pt>
                  <c:pt idx="4452">
                    <c:v>10/28/17</c:v>
                  </c:pt>
                  <c:pt idx="4453">
                    <c:v>10/28/17</c:v>
                  </c:pt>
                  <c:pt idx="4454">
                    <c:v>10/28/17</c:v>
                  </c:pt>
                  <c:pt idx="4455">
                    <c:v>10/28/17</c:v>
                  </c:pt>
                  <c:pt idx="4456">
                    <c:v>10/28/17</c:v>
                  </c:pt>
                  <c:pt idx="4457">
                    <c:v>10/28/17</c:v>
                  </c:pt>
                  <c:pt idx="4458">
                    <c:v>10/28/17</c:v>
                  </c:pt>
                  <c:pt idx="4459">
                    <c:v>10/28/17</c:v>
                  </c:pt>
                  <c:pt idx="4460">
                    <c:v>10/28/17</c:v>
                  </c:pt>
                  <c:pt idx="4461">
                    <c:v>10/28/17</c:v>
                  </c:pt>
                  <c:pt idx="4462">
                    <c:v>10/29/17</c:v>
                  </c:pt>
                  <c:pt idx="4463">
                    <c:v>10/29/17</c:v>
                  </c:pt>
                  <c:pt idx="4464">
                    <c:v>10/29/17</c:v>
                  </c:pt>
                  <c:pt idx="4465">
                    <c:v>10/29/17</c:v>
                  </c:pt>
                  <c:pt idx="4466">
                    <c:v>10/29/17</c:v>
                  </c:pt>
                  <c:pt idx="4467">
                    <c:v>10/29/17</c:v>
                  </c:pt>
                  <c:pt idx="4468">
                    <c:v>10/29/17</c:v>
                  </c:pt>
                  <c:pt idx="4469">
                    <c:v>10/29/17</c:v>
                  </c:pt>
                  <c:pt idx="4470">
                    <c:v>10/29/17</c:v>
                  </c:pt>
                  <c:pt idx="4471">
                    <c:v>10/29/17</c:v>
                  </c:pt>
                  <c:pt idx="4472">
                    <c:v>10/29/17</c:v>
                  </c:pt>
                  <c:pt idx="4473">
                    <c:v>10/29/17</c:v>
                  </c:pt>
                  <c:pt idx="4474">
                    <c:v>10/29/17</c:v>
                  </c:pt>
                  <c:pt idx="4475">
                    <c:v>10/29/17</c:v>
                  </c:pt>
                  <c:pt idx="4476">
                    <c:v>10/29/17</c:v>
                  </c:pt>
                  <c:pt idx="4477">
                    <c:v>10/29/17</c:v>
                  </c:pt>
                  <c:pt idx="4478">
                    <c:v>10/29/17</c:v>
                  </c:pt>
                  <c:pt idx="4479">
                    <c:v>10/29/17</c:v>
                  </c:pt>
                  <c:pt idx="4480">
                    <c:v>10/29/17</c:v>
                  </c:pt>
                  <c:pt idx="4481">
                    <c:v>10/29/17</c:v>
                  </c:pt>
                  <c:pt idx="4482">
                    <c:v>10/29/17</c:v>
                  </c:pt>
                  <c:pt idx="4483">
                    <c:v>10/29/17</c:v>
                  </c:pt>
                  <c:pt idx="4484">
                    <c:v>10/29/17</c:v>
                  </c:pt>
                  <c:pt idx="4485">
                    <c:v>10/29/17</c:v>
                  </c:pt>
                  <c:pt idx="4486">
                    <c:v>10/29/17</c:v>
                  </c:pt>
                  <c:pt idx="4487">
                    <c:v>10/29/17</c:v>
                  </c:pt>
                  <c:pt idx="4488">
                    <c:v>10/29/17</c:v>
                  </c:pt>
                  <c:pt idx="4489">
                    <c:v>10/29/17</c:v>
                  </c:pt>
                  <c:pt idx="4490">
                    <c:v>10/29/17</c:v>
                  </c:pt>
                  <c:pt idx="4491">
                    <c:v>10/29/17</c:v>
                  </c:pt>
                  <c:pt idx="4492">
                    <c:v>10/29/17</c:v>
                  </c:pt>
                  <c:pt idx="4493">
                    <c:v>10/29/17</c:v>
                  </c:pt>
                  <c:pt idx="4494">
                    <c:v>10/29/17</c:v>
                  </c:pt>
                  <c:pt idx="4495">
                    <c:v>10/29/17</c:v>
                  </c:pt>
                  <c:pt idx="4496">
                    <c:v>10/29/17</c:v>
                  </c:pt>
                  <c:pt idx="4497">
                    <c:v>10/29/17</c:v>
                  </c:pt>
                  <c:pt idx="4498">
                    <c:v>10/29/17</c:v>
                  </c:pt>
                  <c:pt idx="4499">
                    <c:v>10/29/17</c:v>
                  </c:pt>
                  <c:pt idx="4500">
                    <c:v>10/29/17</c:v>
                  </c:pt>
                  <c:pt idx="4501">
                    <c:v>10/29/17</c:v>
                  </c:pt>
                  <c:pt idx="4502">
                    <c:v>10/29/17</c:v>
                  </c:pt>
                  <c:pt idx="4503">
                    <c:v>10/29/17</c:v>
                  </c:pt>
                  <c:pt idx="4504">
                    <c:v>10/29/17</c:v>
                  </c:pt>
                  <c:pt idx="4505">
                    <c:v>10/29/17</c:v>
                  </c:pt>
                  <c:pt idx="4506">
                    <c:v>10/29/17</c:v>
                  </c:pt>
                  <c:pt idx="4507">
                    <c:v>10/29/17</c:v>
                  </c:pt>
                  <c:pt idx="4508">
                    <c:v>10/29/17</c:v>
                  </c:pt>
                  <c:pt idx="4509">
                    <c:v>10/29/17</c:v>
                  </c:pt>
                  <c:pt idx="4510">
                    <c:v>10/29/17</c:v>
                  </c:pt>
                  <c:pt idx="4511">
                    <c:v>10/29/17</c:v>
                  </c:pt>
                  <c:pt idx="4512">
                    <c:v>10/29/17</c:v>
                  </c:pt>
                  <c:pt idx="4513">
                    <c:v>10/29/17</c:v>
                  </c:pt>
                  <c:pt idx="4514">
                    <c:v>10/29/17</c:v>
                  </c:pt>
                  <c:pt idx="4515">
                    <c:v>10/29/17</c:v>
                  </c:pt>
                  <c:pt idx="4516">
                    <c:v>10/29/17</c:v>
                  </c:pt>
                  <c:pt idx="4517">
                    <c:v>10/29/17</c:v>
                  </c:pt>
                  <c:pt idx="4518">
                    <c:v>10/29/17</c:v>
                  </c:pt>
                  <c:pt idx="4519">
                    <c:v>10/29/17</c:v>
                  </c:pt>
                  <c:pt idx="4520">
                    <c:v>10/29/17</c:v>
                  </c:pt>
                  <c:pt idx="4521">
                    <c:v>10/29/17</c:v>
                  </c:pt>
                  <c:pt idx="4522">
                    <c:v>10/29/17</c:v>
                  </c:pt>
                  <c:pt idx="4523">
                    <c:v>10/29/17</c:v>
                  </c:pt>
                  <c:pt idx="4524">
                    <c:v>10/29/17</c:v>
                  </c:pt>
                  <c:pt idx="4525">
                    <c:v>10/29/17</c:v>
                  </c:pt>
                  <c:pt idx="4526">
                    <c:v>10/29/17</c:v>
                  </c:pt>
                  <c:pt idx="4527">
                    <c:v>10/29/17</c:v>
                  </c:pt>
                  <c:pt idx="4528">
                    <c:v>10/29/17</c:v>
                  </c:pt>
                  <c:pt idx="4529">
                    <c:v>10/29/17</c:v>
                  </c:pt>
                  <c:pt idx="4530">
                    <c:v>10/29/17</c:v>
                  </c:pt>
                  <c:pt idx="4531">
                    <c:v>10/29/17</c:v>
                  </c:pt>
                  <c:pt idx="4532">
                    <c:v>10/29/17</c:v>
                  </c:pt>
                  <c:pt idx="4533">
                    <c:v>10/29/17</c:v>
                  </c:pt>
                  <c:pt idx="4534">
                    <c:v>10/29/17</c:v>
                  </c:pt>
                  <c:pt idx="4535">
                    <c:v>10/29/17</c:v>
                  </c:pt>
                  <c:pt idx="4536">
                    <c:v>10/29/17</c:v>
                  </c:pt>
                  <c:pt idx="4537">
                    <c:v>10/29/17</c:v>
                  </c:pt>
                  <c:pt idx="4538">
                    <c:v>10/29/17</c:v>
                  </c:pt>
                  <c:pt idx="4539">
                    <c:v>10/29/17</c:v>
                  </c:pt>
                  <c:pt idx="4540">
                    <c:v>10/29/17</c:v>
                  </c:pt>
                  <c:pt idx="4541">
                    <c:v>10/29/17</c:v>
                  </c:pt>
                  <c:pt idx="4542">
                    <c:v>10/29/17</c:v>
                  </c:pt>
                  <c:pt idx="4543">
                    <c:v>10/29/17</c:v>
                  </c:pt>
                  <c:pt idx="4544">
                    <c:v>10/29/17</c:v>
                  </c:pt>
                  <c:pt idx="4545">
                    <c:v>10/29/17</c:v>
                  </c:pt>
                  <c:pt idx="4546">
                    <c:v>10/29/17</c:v>
                  </c:pt>
                  <c:pt idx="4547">
                    <c:v>10/29/17</c:v>
                  </c:pt>
                  <c:pt idx="4548">
                    <c:v>10/29/17</c:v>
                  </c:pt>
                  <c:pt idx="4549">
                    <c:v>10/29/17</c:v>
                  </c:pt>
                  <c:pt idx="4550">
                    <c:v>10/29/17</c:v>
                  </c:pt>
                  <c:pt idx="4551">
                    <c:v>10/29/17</c:v>
                  </c:pt>
                  <c:pt idx="4552">
                    <c:v>10/29/17</c:v>
                  </c:pt>
                  <c:pt idx="4553">
                    <c:v>10/29/17</c:v>
                  </c:pt>
                  <c:pt idx="4554">
                    <c:v>10/29/17</c:v>
                  </c:pt>
                  <c:pt idx="4555">
                    <c:v>10/29/17</c:v>
                  </c:pt>
                  <c:pt idx="4556">
                    <c:v>10/29/17</c:v>
                  </c:pt>
                  <c:pt idx="4557">
                    <c:v>10/29/17</c:v>
                  </c:pt>
                  <c:pt idx="4558">
                    <c:v>10/30/17</c:v>
                  </c:pt>
                  <c:pt idx="4559">
                    <c:v>10/30/17</c:v>
                  </c:pt>
                  <c:pt idx="4560">
                    <c:v>10/30/17</c:v>
                  </c:pt>
                  <c:pt idx="4561">
                    <c:v>10/30/17</c:v>
                  </c:pt>
                  <c:pt idx="4562">
                    <c:v>10/30/17</c:v>
                  </c:pt>
                  <c:pt idx="4563">
                    <c:v>10/30/17</c:v>
                  </c:pt>
                  <c:pt idx="4564">
                    <c:v>10/30/17</c:v>
                  </c:pt>
                  <c:pt idx="4565">
                    <c:v>10/30/17</c:v>
                  </c:pt>
                  <c:pt idx="4566">
                    <c:v>10/30/17</c:v>
                  </c:pt>
                  <c:pt idx="4567">
                    <c:v>10/30/17</c:v>
                  </c:pt>
                  <c:pt idx="4568">
                    <c:v>10/30/17</c:v>
                  </c:pt>
                  <c:pt idx="4569">
                    <c:v>10/30/17</c:v>
                  </c:pt>
                  <c:pt idx="4570">
                    <c:v>10/30/17</c:v>
                  </c:pt>
                  <c:pt idx="4571">
                    <c:v>10/30/17</c:v>
                  </c:pt>
                  <c:pt idx="4572">
                    <c:v>10/30/17</c:v>
                  </c:pt>
                  <c:pt idx="4573">
                    <c:v>10/30/17</c:v>
                  </c:pt>
                  <c:pt idx="4574">
                    <c:v>10/30/17</c:v>
                  </c:pt>
                  <c:pt idx="4575">
                    <c:v>10/30/17</c:v>
                  </c:pt>
                  <c:pt idx="4576">
                    <c:v>10/30/17</c:v>
                  </c:pt>
                  <c:pt idx="4577">
                    <c:v>10/30/17</c:v>
                  </c:pt>
                  <c:pt idx="4578">
                    <c:v>10/30/17</c:v>
                  </c:pt>
                  <c:pt idx="4579">
                    <c:v>10/30/17</c:v>
                  </c:pt>
                  <c:pt idx="4580">
                    <c:v>10/30/17</c:v>
                  </c:pt>
                  <c:pt idx="4581">
                    <c:v>10/30/17</c:v>
                  </c:pt>
                  <c:pt idx="4582">
                    <c:v>10/30/17</c:v>
                  </c:pt>
                  <c:pt idx="4583">
                    <c:v>10/30/17</c:v>
                  </c:pt>
                  <c:pt idx="4584">
                    <c:v>10/30/17</c:v>
                  </c:pt>
                  <c:pt idx="4585">
                    <c:v>10/30/17</c:v>
                  </c:pt>
                  <c:pt idx="4586">
                    <c:v>10/30/17</c:v>
                  </c:pt>
                  <c:pt idx="4587">
                    <c:v>10/30/17</c:v>
                  </c:pt>
                  <c:pt idx="4588">
                    <c:v>10/30/17</c:v>
                  </c:pt>
                  <c:pt idx="4589">
                    <c:v>10/30/17</c:v>
                  </c:pt>
                  <c:pt idx="4590">
                    <c:v>10/30/17</c:v>
                  </c:pt>
                  <c:pt idx="4591">
                    <c:v>10/30/17</c:v>
                  </c:pt>
                  <c:pt idx="4592">
                    <c:v>10/30/17</c:v>
                  </c:pt>
                  <c:pt idx="4593">
                    <c:v>10/30/17</c:v>
                  </c:pt>
                  <c:pt idx="4594">
                    <c:v>10/30/17</c:v>
                  </c:pt>
                  <c:pt idx="4595">
                    <c:v>10/30/17</c:v>
                  </c:pt>
                  <c:pt idx="4596">
                    <c:v>10/30/17</c:v>
                  </c:pt>
                  <c:pt idx="4597">
                    <c:v>10/30/17</c:v>
                  </c:pt>
                  <c:pt idx="4598">
                    <c:v>10/30/17</c:v>
                  </c:pt>
                  <c:pt idx="4599">
                    <c:v>10/30/17</c:v>
                  </c:pt>
                  <c:pt idx="4600">
                    <c:v>10/30/17</c:v>
                  </c:pt>
                  <c:pt idx="4601">
                    <c:v>10/30/17</c:v>
                  </c:pt>
                  <c:pt idx="4602">
                    <c:v>10/30/17</c:v>
                  </c:pt>
                  <c:pt idx="4603">
                    <c:v>10/30/17</c:v>
                  </c:pt>
                  <c:pt idx="4604">
                    <c:v>10/30/17</c:v>
                  </c:pt>
                  <c:pt idx="4605">
                    <c:v>10/30/17</c:v>
                  </c:pt>
                  <c:pt idx="4606">
                    <c:v>10/30/17</c:v>
                  </c:pt>
                  <c:pt idx="4607">
                    <c:v>10/30/17</c:v>
                  </c:pt>
                  <c:pt idx="4608">
                    <c:v>10/30/17</c:v>
                  </c:pt>
                  <c:pt idx="4609">
                    <c:v>10/30/17</c:v>
                  </c:pt>
                  <c:pt idx="4610">
                    <c:v>10/30/17</c:v>
                  </c:pt>
                  <c:pt idx="4611">
                    <c:v>10/30/17</c:v>
                  </c:pt>
                  <c:pt idx="4612">
                    <c:v>10/30/17</c:v>
                  </c:pt>
                  <c:pt idx="4613">
                    <c:v>10/30/17</c:v>
                  </c:pt>
                  <c:pt idx="4614">
                    <c:v>10/30/17</c:v>
                  </c:pt>
                  <c:pt idx="4615">
                    <c:v>10/30/17</c:v>
                  </c:pt>
                  <c:pt idx="4616">
                    <c:v>10/30/17</c:v>
                  </c:pt>
                  <c:pt idx="4617">
                    <c:v>10/30/17</c:v>
                  </c:pt>
                  <c:pt idx="4618">
                    <c:v>10/30/17</c:v>
                  </c:pt>
                  <c:pt idx="4619">
                    <c:v>10/30/17</c:v>
                  </c:pt>
                  <c:pt idx="4620">
                    <c:v>10/30/17</c:v>
                  </c:pt>
                  <c:pt idx="4621">
                    <c:v>10/30/17</c:v>
                  </c:pt>
                  <c:pt idx="4622">
                    <c:v>10/30/17</c:v>
                  </c:pt>
                  <c:pt idx="4623">
                    <c:v>10/30/17</c:v>
                  </c:pt>
                  <c:pt idx="4624">
                    <c:v>10/30/17</c:v>
                  </c:pt>
                  <c:pt idx="4625">
                    <c:v>10/30/17</c:v>
                  </c:pt>
                  <c:pt idx="4626">
                    <c:v>10/30/17</c:v>
                  </c:pt>
                  <c:pt idx="4627">
                    <c:v>10/30/17</c:v>
                  </c:pt>
                  <c:pt idx="4628">
                    <c:v>10/30/17</c:v>
                  </c:pt>
                  <c:pt idx="4629">
                    <c:v>10/30/17</c:v>
                  </c:pt>
                  <c:pt idx="4630">
                    <c:v>10/30/17</c:v>
                  </c:pt>
                  <c:pt idx="4631">
                    <c:v>10/30/17</c:v>
                  </c:pt>
                  <c:pt idx="4632">
                    <c:v>10/30/17</c:v>
                  </c:pt>
                  <c:pt idx="4633">
                    <c:v>10/30/17</c:v>
                  </c:pt>
                  <c:pt idx="4634">
                    <c:v>10/30/17</c:v>
                  </c:pt>
                  <c:pt idx="4635">
                    <c:v>10/30/17</c:v>
                  </c:pt>
                  <c:pt idx="4636">
                    <c:v>10/30/17</c:v>
                  </c:pt>
                  <c:pt idx="4637">
                    <c:v>10/30/17</c:v>
                  </c:pt>
                  <c:pt idx="4638">
                    <c:v>10/30/17</c:v>
                  </c:pt>
                  <c:pt idx="4639">
                    <c:v>10/30/17</c:v>
                  </c:pt>
                  <c:pt idx="4640">
                    <c:v>10/30/17</c:v>
                  </c:pt>
                  <c:pt idx="4641">
                    <c:v>10/30/17</c:v>
                  </c:pt>
                  <c:pt idx="4642">
                    <c:v>10/30/17</c:v>
                  </c:pt>
                  <c:pt idx="4643">
                    <c:v>10/30/17</c:v>
                  </c:pt>
                  <c:pt idx="4644">
                    <c:v>10/30/17</c:v>
                  </c:pt>
                  <c:pt idx="4645">
                    <c:v>10/30/17</c:v>
                  </c:pt>
                  <c:pt idx="4646">
                    <c:v>10/30/17</c:v>
                  </c:pt>
                  <c:pt idx="4647">
                    <c:v>10/30/17</c:v>
                  </c:pt>
                  <c:pt idx="4648">
                    <c:v>10/30/17</c:v>
                  </c:pt>
                  <c:pt idx="4649">
                    <c:v>10/30/17</c:v>
                  </c:pt>
                  <c:pt idx="4650">
                    <c:v>10/30/17</c:v>
                  </c:pt>
                  <c:pt idx="4651">
                    <c:v>10/30/17</c:v>
                  </c:pt>
                  <c:pt idx="4652">
                    <c:v>10/30/17</c:v>
                  </c:pt>
                  <c:pt idx="4653">
                    <c:v>10/30/17</c:v>
                  </c:pt>
                  <c:pt idx="4654">
                    <c:v>10/31/17</c:v>
                  </c:pt>
                  <c:pt idx="4655">
                    <c:v>10/31/17</c:v>
                  </c:pt>
                  <c:pt idx="4656">
                    <c:v>10/31/17</c:v>
                  </c:pt>
                  <c:pt idx="4657">
                    <c:v>10/31/17</c:v>
                  </c:pt>
                  <c:pt idx="4658">
                    <c:v>10/31/17</c:v>
                  </c:pt>
                  <c:pt idx="4659">
                    <c:v>10/31/17</c:v>
                  </c:pt>
                  <c:pt idx="4660">
                    <c:v>10/31/17</c:v>
                  </c:pt>
                  <c:pt idx="4661">
                    <c:v>10/31/17</c:v>
                  </c:pt>
                  <c:pt idx="4662">
                    <c:v>10/31/17</c:v>
                  </c:pt>
                  <c:pt idx="4663">
                    <c:v>10/31/17</c:v>
                  </c:pt>
                  <c:pt idx="4664">
                    <c:v>10/31/17</c:v>
                  </c:pt>
                  <c:pt idx="4665">
                    <c:v>10/31/17</c:v>
                  </c:pt>
                  <c:pt idx="4666">
                    <c:v>10/31/17</c:v>
                  </c:pt>
                  <c:pt idx="4667">
                    <c:v>10/31/17</c:v>
                  </c:pt>
                  <c:pt idx="4668">
                    <c:v>10/31/17</c:v>
                  </c:pt>
                  <c:pt idx="4669">
                    <c:v>10/31/17</c:v>
                  </c:pt>
                  <c:pt idx="4670">
                    <c:v>10/31/17</c:v>
                  </c:pt>
                  <c:pt idx="4671">
                    <c:v>10/31/17</c:v>
                  </c:pt>
                  <c:pt idx="4672">
                    <c:v>10/31/17</c:v>
                  </c:pt>
                  <c:pt idx="4673">
                    <c:v>10/31/17</c:v>
                  </c:pt>
                  <c:pt idx="4674">
                    <c:v>10/31/17</c:v>
                  </c:pt>
                  <c:pt idx="4675">
                    <c:v>10/31/17</c:v>
                  </c:pt>
                  <c:pt idx="4676">
                    <c:v>10/31/17</c:v>
                  </c:pt>
                  <c:pt idx="4677">
                    <c:v>10/31/17</c:v>
                  </c:pt>
                  <c:pt idx="4678">
                    <c:v>10/31/17</c:v>
                  </c:pt>
                  <c:pt idx="4679">
                    <c:v>10/31/17</c:v>
                  </c:pt>
                  <c:pt idx="4680">
                    <c:v>10/31/17</c:v>
                  </c:pt>
                  <c:pt idx="4681">
                    <c:v>10/31/17</c:v>
                  </c:pt>
                  <c:pt idx="4682">
                    <c:v>10/31/17</c:v>
                  </c:pt>
                  <c:pt idx="4683">
                    <c:v>10/31/17</c:v>
                  </c:pt>
                  <c:pt idx="4684">
                    <c:v>10/31/17</c:v>
                  </c:pt>
                  <c:pt idx="4685">
                    <c:v>10/31/17</c:v>
                  </c:pt>
                  <c:pt idx="4686">
                    <c:v>10/31/17</c:v>
                  </c:pt>
                  <c:pt idx="4687">
                    <c:v>10/31/17</c:v>
                  </c:pt>
                  <c:pt idx="4688">
                    <c:v>10/31/17</c:v>
                  </c:pt>
                  <c:pt idx="4689">
                    <c:v>10/31/17</c:v>
                  </c:pt>
                  <c:pt idx="4690">
                    <c:v>10/31/17</c:v>
                  </c:pt>
                  <c:pt idx="4691">
                    <c:v>10/31/17</c:v>
                  </c:pt>
                  <c:pt idx="4692">
                    <c:v>10/31/17</c:v>
                  </c:pt>
                  <c:pt idx="4693">
                    <c:v>10/31/17</c:v>
                  </c:pt>
                  <c:pt idx="4694">
                    <c:v>10/31/17</c:v>
                  </c:pt>
                  <c:pt idx="4695">
                    <c:v>10/31/17</c:v>
                  </c:pt>
                  <c:pt idx="4696">
                    <c:v>10/31/17</c:v>
                  </c:pt>
                  <c:pt idx="4697">
                    <c:v>10/31/17</c:v>
                  </c:pt>
                  <c:pt idx="4698">
                    <c:v>10/31/17</c:v>
                  </c:pt>
                  <c:pt idx="4699">
                    <c:v>10/31/17</c:v>
                  </c:pt>
                  <c:pt idx="4700">
                    <c:v>10/31/17</c:v>
                  </c:pt>
                  <c:pt idx="4701">
                    <c:v>10/31/17</c:v>
                  </c:pt>
                  <c:pt idx="4702">
                    <c:v>10/31/17</c:v>
                  </c:pt>
                  <c:pt idx="4703">
                    <c:v>10/31/17</c:v>
                  </c:pt>
                  <c:pt idx="4704">
                    <c:v>10/31/17</c:v>
                  </c:pt>
                  <c:pt idx="4705">
                    <c:v>10/31/17</c:v>
                  </c:pt>
                  <c:pt idx="4706">
                    <c:v>10/31/17</c:v>
                  </c:pt>
                  <c:pt idx="4707">
                    <c:v>10/31/17</c:v>
                  </c:pt>
                  <c:pt idx="4708">
                    <c:v>10/31/17</c:v>
                  </c:pt>
                  <c:pt idx="4709">
                    <c:v>10/31/17</c:v>
                  </c:pt>
                  <c:pt idx="4710">
                    <c:v>10/31/17</c:v>
                  </c:pt>
                  <c:pt idx="4711">
                    <c:v>10/31/17</c:v>
                  </c:pt>
                  <c:pt idx="4712">
                    <c:v>10/31/17</c:v>
                  </c:pt>
                  <c:pt idx="4713">
                    <c:v>10/31/17</c:v>
                  </c:pt>
                  <c:pt idx="4714">
                    <c:v>10/31/17</c:v>
                  </c:pt>
                  <c:pt idx="4715">
                    <c:v>10/31/17</c:v>
                  </c:pt>
                  <c:pt idx="4716">
                    <c:v>10/31/17</c:v>
                  </c:pt>
                  <c:pt idx="4717">
                    <c:v>10/31/17</c:v>
                  </c:pt>
                  <c:pt idx="4718">
                    <c:v>10/31/17</c:v>
                  </c:pt>
                  <c:pt idx="4719">
                    <c:v>10/31/17</c:v>
                  </c:pt>
                  <c:pt idx="4720">
                    <c:v>10/31/17</c:v>
                  </c:pt>
                  <c:pt idx="4721">
                    <c:v>10/31/17</c:v>
                  </c:pt>
                  <c:pt idx="4722">
                    <c:v>10/31/17</c:v>
                  </c:pt>
                  <c:pt idx="4723">
                    <c:v>10/31/17</c:v>
                  </c:pt>
                  <c:pt idx="4724">
                    <c:v>10/31/17</c:v>
                  </c:pt>
                  <c:pt idx="4725">
                    <c:v>10/31/17</c:v>
                  </c:pt>
                  <c:pt idx="4726">
                    <c:v>10/31/17</c:v>
                  </c:pt>
                  <c:pt idx="4727">
                    <c:v>10/31/17</c:v>
                  </c:pt>
                  <c:pt idx="4728">
                    <c:v>10/31/17</c:v>
                  </c:pt>
                  <c:pt idx="4729">
                    <c:v>10/31/17</c:v>
                  </c:pt>
                  <c:pt idx="4730">
                    <c:v>10/31/17</c:v>
                  </c:pt>
                  <c:pt idx="4731">
                    <c:v>10/31/17</c:v>
                  </c:pt>
                  <c:pt idx="4732">
                    <c:v>10/31/17</c:v>
                  </c:pt>
                  <c:pt idx="4733">
                    <c:v>10/31/17</c:v>
                  </c:pt>
                  <c:pt idx="4734">
                    <c:v>10/31/17</c:v>
                  </c:pt>
                  <c:pt idx="4735">
                    <c:v>10/31/17</c:v>
                  </c:pt>
                  <c:pt idx="4736">
                    <c:v>10/31/17</c:v>
                  </c:pt>
                  <c:pt idx="4737">
                    <c:v>10/31/17</c:v>
                  </c:pt>
                  <c:pt idx="4738">
                    <c:v>10/31/17</c:v>
                  </c:pt>
                  <c:pt idx="4739">
                    <c:v>10/31/17</c:v>
                  </c:pt>
                  <c:pt idx="4740">
                    <c:v>10/31/17</c:v>
                  </c:pt>
                  <c:pt idx="4741">
                    <c:v>10/31/17</c:v>
                  </c:pt>
                  <c:pt idx="4742">
                    <c:v>10/31/17</c:v>
                  </c:pt>
                  <c:pt idx="4743">
                    <c:v>10/31/17</c:v>
                  </c:pt>
                  <c:pt idx="4744">
                    <c:v>10/31/17</c:v>
                  </c:pt>
                  <c:pt idx="4745">
                    <c:v>10/31/17</c:v>
                  </c:pt>
                  <c:pt idx="4746">
                    <c:v>10/31/17</c:v>
                  </c:pt>
                  <c:pt idx="4747">
                    <c:v>10/31/17</c:v>
                  </c:pt>
                  <c:pt idx="4748">
                    <c:v>10/31/17</c:v>
                  </c:pt>
                  <c:pt idx="4749">
                    <c:v>10/31/17</c:v>
                  </c:pt>
                  <c:pt idx="4750">
                    <c:v>11/1/17</c:v>
                  </c:pt>
                  <c:pt idx="4751">
                    <c:v>11/1/17</c:v>
                  </c:pt>
                  <c:pt idx="4752">
                    <c:v>11/1/17</c:v>
                  </c:pt>
                  <c:pt idx="4753">
                    <c:v>11/1/17</c:v>
                  </c:pt>
                  <c:pt idx="4754">
                    <c:v>11/1/17</c:v>
                  </c:pt>
                  <c:pt idx="4755">
                    <c:v>11/1/17</c:v>
                  </c:pt>
                  <c:pt idx="4756">
                    <c:v>11/1/17</c:v>
                  </c:pt>
                  <c:pt idx="4757">
                    <c:v>11/1/17</c:v>
                  </c:pt>
                  <c:pt idx="4758">
                    <c:v>11/1/17</c:v>
                  </c:pt>
                  <c:pt idx="4759">
                    <c:v>11/1/17</c:v>
                  </c:pt>
                  <c:pt idx="4760">
                    <c:v>11/1/17</c:v>
                  </c:pt>
                  <c:pt idx="4761">
                    <c:v>11/1/17</c:v>
                  </c:pt>
                  <c:pt idx="4762">
                    <c:v>11/1/17</c:v>
                  </c:pt>
                  <c:pt idx="4763">
                    <c:v>11/1/17</c:v>
                  </c:pt>
                  <c:pt idx="4764">
                    <c:v>11/1/17</c:v>
                  </c:pt>
                  <c:pt idx="4765">
                    <c:v>11/1/17</c:v>
                  </c:pt>
                  <c:pt idx="4766">
                    <c:v>11/1/17</c:v>
                  </c:pt>
                  <c:pt idx="4767">
                    <c:v>11/1/17</c:v>
                  </c:pt>
                  <c:pt idx="4768">
                    <c:v>11/1/17</c:v>
                  </c:pt>
                  <c:pt idx="4769">
                    <c:v>11/1/17</c:v>
                  </c:pt>
                  <c:pt idx="4770">
                    <c:v>11/1/17</c:v>
                  </c:pt>
                  <c:pt idx="4771">
                    <c:v>11/1/17</c:v>
                  </c:pt>
                  <c:pt idx="4772">
                    <c:v>11/1/17</c:v>
                  </c:pt>
                  <c:pt idx="4773">
                    <c:v>11/1/17</c:v>
                  </c:pt>
                  <c:pt idx="4774">
                    <c:v>11/1/17</c:v>
                  </c:pt>
                  <c:pt idx="4775">
                    <c:v>11/1/17</c:v>
                  </c:pt>
                  <c:pt idx="4776">
                    <c:v>11/1/17</c:v>
                  </c:pt>
                  <c:pt idx="4777">
                    <c:v>11/1/17</c:v>
                  </c:pt>
                  <c:pt idx="4778">
                    <c:v>11/1/17</c:v>
                  </c:pt>
                  <c:pt idx="4779">
                    <c:v>11/1/17</c:v>
                  </c:pt>
                  <c:pt idx="4780">
                    <c:v>11/1/17</c:v>
                  </c:pt>
                  <c:pt idx="4781">
                    <c:v>11/1/17</c:v>
                  </c:pt>
                  <c:pt idx="4782">
                    <c:v>11/1/17</c:v>
                  </c:pt>
                  <c:pt idx="4783">
                    <c:v>11/1/17</c:v>
                  </c:pt>
                  <c:pt idx="4784">
                    <c:v>11/1/17</c:v>
                  </c:pt>
                  <c:pt idx="4785">
                    <c:v>11/1/17</c:v>
                  </c:pt>
                  <c:pt idx="4786">
                    <c:v>11/1/17</c:v>
                  </c:pt>
                  <c:pt idx="4787">
                    <c:v>11/1/17</c:v>
                  </c:pt>
                  <c:pt idx="4788">
                    <c:v>11/1/17</c:v>
                  </c:pt>
                  <c:pt idx="4789">
                    <c:v>11/1/17</c:v>
                  </c:pt>
                  <c:pt idx="4790">
                    <c:v>11/1/17</c:v>
                  </c:pt>
                  <c:pt idx="4791">
                    <c:v>11/1/17</c:v>
                  </c:pt>
                  <c:pt idx="4792">
                    <c:v>11/1/17</c:v>
                  </c:pt>
                  <c:pt idx="4793">
                    <c:v>11/1/17</c:v>
                  </c:pt>
                  <c:pt idx="4794">
                    <c:v>11/1/17</c:v>
                  </c:pt>
                  <c:pt idx="4795">
                    <c:v>11/1/17</c:v>
                  </c:pt>
                  <c:pt idx="4796">
                    <c:v>11/1/17</c:v>
                  </c:pt>
                  <c:pt idx="4797">
                    <c:v>11/1/17</c:v>
                  </c:pt>
                  <c:pt idx="4798">
                    <c:v>11/1/17</c:v>
                  </c:pt>
                  <c:pt idx="4799">
                    <c:v>11/1/17</c:v>
                  </c:pt>
                  <c:pt idx="4800">
                    <c:v>11/1/17</c:v>
                  </c:pt>
                  <c:pt idx="4801">
                    <c:v>11/1/17</c:v>
                  </c:pt>
                  <c:pt idx="4802">
                    <c:v>11/1/17</c:v>
                  </c:pt>
                  <c:pt idx="4803">
                    <c:v>11/1/17</c:v>
                  </c:pt>
                  <c:pt idx="4804">
                    <c:v>11/1/17</c:v>
                  </c:pt>
                  <c:pt idx="4805">
                    <c:v>11/1/17</c:v>
                  </c:pt>
                  <c:pt idx="4806">
                    <c:v>11/1/17</c:v>
                  </c:pt>
                  <c:pt idx="4807">
                    <c:v>11/1/17</c:v>
                  </c:pt>
                  <c:pt idx="4808">
                    <c:v>11/1/17</c:v>
                  </c:pt>
                  <c:pt idx="4809">
                    <c:v>11/1/17</c:v>
                  </c:pt>
                  <c:pt idx="4810">
                    <c:v>11/1/17</c:v>
                  </c:pt>
                  <c:pt idx="4811">
                    <c:v>11/1/17</c:v>
                  </c:pt>
                  <c:pt idx="4812">
                    <c:v>11/1/17</c:v>
                  </c:pt>
                  <c:pt idx="4813">
                    <c:v>11/1/17</c:v>
                  </c:pt>
                  <c:pt idx="4814">
                    <c:v>11/1/17</c:v>
                  </c:pt>
                  <c:pt idx="4815">
                    <c:v>11/1/17</c:v>
                  </c:pt>
                  <c:pt idx="4816">
                    <c:v>11/1/17</c:v>
                  </c:pt>
                  <c:pt idx="4817">
                    <c:v>11/1/17</c:v>
                  </c:pt>
                  <c:pt idx="4818">
                    <c:v>11/1/17</c:v>
                  </c:pt>
                  <c:pt idx="4819">
                    <c:v>11/1/17</c:v>
                  </c:pt>
                  <c:pt idx="4820">
                    <c:v>11/1/17</c:v>
                  </c:pt>
                  <c:pt idx="4821">
                    <c:v>11/1/17</c:v>
                  </c:pt>
                  <c:pt idx="4822">
                    <c:v>11/1/17</c:v>
                  </c:pt>
                  <c:pt idx="4823">
                    <c:v>11/1/17</c:v>
                  </c:pt>
                  <c:pt idx="4824">
                    <c:v>11/1/17</c:v>
                  </c:pt>
                  <c:pt idx="4825">
                    <c:v>11/1/17</c:v>
                  </c:pt>
                  <c:pt idx="4826">
                    <c:v>11/1/17</c:v>
                  </c:pt>
                  <c:pt idx="4827">
                    <c:v>11/1/17</c:v>
                  </c:pt>
                  <c:pt idx="4828">
                    <c:v>11/1/17</c:v>
                  </c:pt>
                  <c:pt idx="4829">
                    <c:v>11/1/17</c:v>
                  </c:pt>
                  <c:pt idx="4830">
                    <c:v>11/1/17</c:v>
                  </c:pt>
                  <c:pt idx="4831">
                    <c:v>11/1/17</c:v>
                  </c:pt>
                  <c:pt idx="4832">
                    <c:v>11/1/17</c:v>
                  </c:pt>
                  <c:pt idx="4833">
                    <c:v>11/1/17</c:v>
                  </c:pt>
                  <c:pt idx="4834">
                    <c:v>11/1/17</c:v>
                  </c:pt>
                  <c:pt idx="4835">
                    <c:v>11/1/17</c:v>
                  </c:pt>
                  <c:pt idx="4836">
                    <c:v>11/1/17</c:v>
                  </c:pt>
                  <c:pt idx="4837">
                    <c:v>11/1/17</c:v>
                  </c:pt>
                  <c:pt idx="4838">
                    <c:v>11/1/17</c:v>
                  </c:pt>
                  <c:pt idx="4839">
                    <c:v>11/1/17</c:v>
                  </c:pt>
                  <c:pt idx="4840">
                    <c:v>11/1/17</c:v>
                  </c:pt>
                  <c:pt idx="4841">
                    <c:v>11/1/17</c:v>
                  </c:pt>
                  <c:pt idx="4842">
                    <c:v>11/1/17</c:v>
                  </c:pt>
                  <c:pt idx="4843">
                    <c:v>11/1/17</c:v>
                  </c:pt>
                  <c:pt idx="4844">
                    <c:v>11/1/17</c:v>
                  </c:pt>
                  <c:pt idx="4845">
                    <c:v>11/1/17</c:v>
                  </c:pt>
                  <c:pt idx="4846">
                    <c:v>11/2/17</c:v>
                  </c:pt>
                  <c:pt idx="4847">
                    <c:v>11/2/17</c:v>
                  </c:pt>
                  <c:pt idx="4848">
                    <c:v>11/2/17</c:v>
                  </c:pt>
                  <c:pt idx="4849">
                    <c:v>11/2/17</c:v>
                  </c:pt>
                  <c:pt idx="4850">
                    <c:v>11/2/17</c:v>
                  </c:pt>
                  <c:pt idx="4851">
                    <c:v>11/2/17</c:v>
                  </c:pt>
                  <c:pt idx="4852">
                    <c:v>11/2/17</c:v>
                  </c:pt>
                  <c:pt idx="4853">
                    <c:v>11/2/17</c:v>
                  </c:pt>
                  <c:pt idx="4854">
                    <c:v>11/2/17</c:v>
                  </c:pt>
                  <c:pt idx="4855">
                    <c:v>11/2/17</c:v>
                  </c:pt>
                  <c:pt idx="4856">
                    <c:v>11/2/17</c:v>
                  </c:pt>
                  <c:pt idx="4857">
                    <c:v>11/2/17</c:v>
                  </c:pt>
                  <c:pt idx="4858">
                    <c:v>11/2/17</c:v>
                  </c:pt>
                  <c:pt idx="4859">
                    <c:v>11/2/17</c:v>
                  </c:pt>
                  <c:pt idx="4860">
                    <c:v>11/2/17</c:v>
                  </c:pt>
                  <c:pt idx="4861">
                    <c:v>11/2/17</c:v>
                  </c:pt>
                  <c:pt idx="4862">
                    <c:v>11/2/17</c:v>
                  </c:pt>
                  <c:pt idx="4863">
                    <c:v>11/2/17</c:v>
                  </c:pt>
                  <c:pt idx="4864">
                    <c:v>11/2/17</c:v>
                  </c:pt>
                  <c:pt idx="4865">
                    <c:v>11/2/17</c:v>
                  </c:pt>
                  <c:pt idx="4866">
                    <c:v>11/2/17</c:v>
                  </c:pt>
                  <c:pt idx="4867">
                    <c:v>11/2/17</c:v>
                  </c:pt>
                  <c:pt idx="4868">
                    <c:v>11/2/17</c:v>
                  </c:pt>
                  <c:pt idx="4869">
                    <c:v>11/2/17</c:v>
                  </c:pt>
                  <c:pt idx="4870">
                    <c:v>11/2/17</c:v>
                  </c:pt>
                  <c:pt idx="4871">
                    <c:v>11/2/17</c:v>
                  </c:pt>
                  <c:pt idx="4872">
                    <c:v>11/2/17</c:v>
                  </c:pt>
                  <c:pt idx="4873">
                    <c:v>11/2/17</c:v>
                  </c:pt>
                  <c:pt idx="4874">
                    <c:v>11/2/17</c:v>
                  </c:pt>
                  <c:pt idx="4875">
                    <c:v>11/2/17</c:v>
                  </c:pt>
                  <c:pt idx="4876">
                    <c:v>11/2/17</c:v>
                  </c:pt>
                  <c:pt idx="4877">
                    <c:v>11/2/17</c:v>
                  </c:pt>
                  <c:pt idx="4878">
                    <c:v>11/2/17</c:v>
                  </c:pt>
                  <c:pt idx="4879">
                    <c:v>11/2/17</c:v>
                  </c:pt>
                  <c:pt idx="4880">
                    <c:v>11/2/17</c:v>
                  </c:pt>
                  <c:pt idx="4881">
                    <c:v>11/2/17</c:v>
                  </c:pt>
                  <c:pt idx="4882">
                    <c:v>11/2/17</c:v>
                  </c:pt>
                  <c:pt idx="4883">
                    <c:v>11/2/17</c:v>
                  </c:pt>
                  <c:pt idx="4884">
                    <c:v>11/2/17</c:v>
                  </c:pt>
                  <c:pt idx="4885">
                    <c:v>11/2/17</c:v>
                  </c:pt>
                  <c:pt idx="4886">
                    <c:v>11/2/17</c:v>
                  </c:pt>
                  <c:pt idx="4887">
                    <c:v>11/2/17</c:v>
                  </c:pt>
                  <c:pt idx="4888">
                    <c:v>11/2/17</c:v>
                  </c:pt>
                  <c:pt idx="4889">
                    <c:v>11/2/17</c:v>
                  </c:pt>
                  <c:pt idx="4890">
                    <c:v>11/2/17</c:v>
                  </c:pt>
                  <c:pt idx="4891">
                    <c:v>11/2/17</c:v>
                  </c:pt>
                  <c:pt idx="4892">
                    <c:v>11/2/17</c:v>
                  </c:pt>
                  <c:pt idx="4893">
                    <c:v>11/2/17</c:v>
                  </c:pt>
                  <c:pt idx="4894">
                    <c:v>11/2/17</c:v>
                  </c:pt>
                  <c:pt idx="4895">
                    <c:v>11/2/17</c:v>
                  </c:pt>
                  <c:pt idx="4896">
                    <c:v>11/2/17</c:v>
                  </c:pt>
                  <c:pt idx="4897">
                    <c:v>11/2/17</c:v>
                  </c:pt>
                  <c:pt idx="4898">
                    <c:v>11/2/17</c:v>
                  </c:pt>
                  <c:pt idx="4899">
                    <c:v>11/2/17</c:v>
                  </c:pt>
                  <c:pt idx="4900">
                    <c:v>11/2/17</c:v>
                  </c:pt>
                  <c:pt idx="4901">
                    <c:v>11/2/17</c:v>
                  </c:pt>
                  <c:pt idx="4902">
                    <c:v>11/2/17</c:v>
                  </c:pt>
                  <c:pt idx="4903">
                    <c:v>11/2/17</c:v>
                  </c:pt>
                  <c:pt idx="4904">
                    <c:v>11/2/17</c:v>
                  </c:pt>
                  <c:pt idx="4905">
                    <c:v>11/2/17</c:v>
                  </c:pt>
                  <c:pt idx="4906">
                    <c:v>11/2/17</c:v>
                  </c:pt>
                  <c:pt idx="4907">
                    <c:v>11/2/17</c:v>
                  </c:pt>
                  <c:pt idx="4908">
                    <c:v>11/2/17</c:v>
                  </c:pt>
                  <c:pt idx="4909">
                    <c:v>11/2/17</c:v>
                  </c:pt>
                  <c:pt idx="4910">
                    <c:v>11/2/17</c:v>
                  </c:pt>
                  <c:pt idx="4911">
                    <c:v>11/2/17</c:v>
                  </c:pt>
                  <c:pt idx="4912">
                    <c:v>11/2/17</c:v>
                  </c:pt>
                  <c:pt idx="4913">
                    <c:v>11/2/17</c:v>
                  </c:pt>
                  <c:pt idx="4914">
                    <c:v>11/2/17</c:v>
                  </c:pt>
                  <c:pt idx="4915">
                    <c:v>11/2/17</c:v>
                  </c:pt>
                  <c:pt idx="4916">
                    <c:v>11/2/17</c:v>
                  </c:pt>
                  <c:pt idx="4917">
                    <c:v>11/2/17</c:v>
                  </c:pt>
                  <c:pt idx="4918">
                    <c:v>11/2/17</c:v>
                  </c:pt>
                  <c:pt idx="4919">
                    <c:v>11/2/17</c:v>
                  </c:pt>
                  <c:pt idx="4920">
                    <c:v>11/2/17</c:v>
                  </c:pt>
                  <c:pt idx="4921">
                    <c:v>11/2/17</c:v>
                  </c:pt>
                  <c:pt idx="4922">
                    <c:v>11/2/17</c:v>
                  </c:pt>
                  <c:pt idx="4923">
                    <c:v>11/2/17</c:v>
                  </c:pt>
                  <c:pt idx="4924">
                    <c:v>11/2/17</c:v>
                  </c:pt>
                  <c:pt idx="4925">
                    <c:v>11/2/17</c:v>
                  </c:pt>
                  <c:pt idx="4926">
                    <c:v>11/2/17</c:v>
                  </c:pt>
                  <c:pt idx="4927">
                    <c:v>11/2/17</c:v>
                  </c:pt>
                  <c:pt idx="4928">
                    <c:v>11/2/17</c:v>
                  </c:pt>
                  <c:pt idx="4929">
                    <c:v>11/2/17</c:v>
                  </c:pt>
                  <c:pt idx="4930">
                    <c:v>11/2/17</c:v>
                  </c:pt>
                  <c:pt idx="4931">
                    <c:v>11/2/17</c:v>
                  </c:pt>
                  <c:pt idx="4932">
                    <c:v>11/2/17</c:v>
                  </c:pt>
                  <c:pt idx="4933">
                    <c:v>11/2/17</c:v>
                  </c:pt>
                  <c:pt idx="4934">
                    <c:v>11/2/17</c:v>
                  </c:pt>
                  <c:pt idx="4935">
                    <c:v>11/2/17</c:v>
                  </c:pt>
                  <c:pt idx="4936">
                    <c:v>11/2/17</c:v>
                  </c:pt>
                  <c:pt idx="4937">
                    <c:v>11/2/17</c:v>
                  </c:pt>
                  <c:pt idx="4938">
                    <c:v>11/2/17</c:v>
                  </c:pt>
                  <c:pt idx="4939">
                    <c:v>11/2/17</c:v>
                  </c:pt>
                  <c:pt idx="4940">
                    <c:v>11/2/17</c:v>
                  </c:pt>
                  <c:pt idx="4941">
                    <c:v>11/2/17</c:v>
                  </c:pt>
                  <c:pt idx="4942">
                    <c:v>11/3/17</c:v>
                  </c:pt>
                  <c:pt idx="4943">
                    <c:v>11/3/17</c:v>
                  </c:pt>
                  <c:pt idx="4944">
                    <c:v>11/3/17</c:v>
                  </c:pt>
                  <c:pt idx="4945">
                    <c:v>11/3/17</c:v>
                  </c:pt>
                  <c:pt idx="4946">
                    <c:v>11/3/17</c:v>
                  </c:pt>
                  <c:pt idx="4947">
                    <c:v>11/3/17</c:v>
                  </c:pt>
                  <c:pt idx="4948">
                    <c:v>11/3/17</c:v>
                  </c:pt>
                  <c:pt idx="4949">
                    <c:v>11/3/17</c:v>
                  </c:pt>
                  <c:pt idx="4950">
                    <c:v>11/3/17</c:v>
                  </c:pt>
                  <c:pt idx="4951">
                    <c:v>11/3/17</c:v>
                  </c:pt>
                  <c:pt idx="4952">
                    <c:v>11/3/17</c:v>
                  </c:pt>
                  <c:pt idx="4953">
                    <c:v>11/3/17</c:v>
                  </c:pt>
                  <c:pt idx="4954">
                    <c:v>11/3/17</c:v>
                  </c:pt>
                  <c:pt idx="4955">
                    <c:v>11/3/17</c:v>
                  </c:pt>
                  <c:pt idx="4956">
                    <c:v>11/3/17</c:v>
                  </c:pt>
                  <c:pt idx="4957">
                    <c:v>11/3/17</c:v>
                  </c:pt>
                  <c:pt idx="4958">
                    <c:v>11/3/17</c:v>
                  </c:pt>
                  <c:pt idx="4959">
                    <c:v>11/3/17</c:v>
                  </c:pt>
                  <c:pt idx="4960">
                    <c:v>11/3/17</c:v>
                  </c:pt>
                  <c:pt idx="4961">
                    <c:v>11/3/17</c:v>
                  </c:pt>
                  <c:pt idx="4962">
                    <c:v>11/3/17</c:v>
                  </c:pt>
                  <c:pt idx="4963">
                    <c:v>11/3/17</c:v>
                  </c:pt>
                  <c:pt idx="4964">
                    <c:v>11/3/17</c:v>
                  </c:pt>
                  <c:pt idx="4965">
                    <c:v>11/3/17</c:v>
                  </c:pt>
                  <c:pt idx="4966">
                    <c:v>11/3/17</c:v>
                  </c:pt>
                  <c:pt idx="4967">
                    <c:v>11/3/17</c:v>
                  </c:pt>
                  <c:pt idx="4968">
                    <c:v>11/3/17</c:v>
                  </c:pt>
                  <c:pt idx="4969">
                    <c:v>11/3/17</c:v>
                  </c:pt>
                  <c:pt idx="4970">
                    <c:v>11/3/17</c:v>
                  </c:pt>
                  <c:pt idx="4971">
                    <c:v>11/3/17</c:v>
                  </c:pt>
                  <c:pt idx="4972">
                    <c:v>11/3/17</c:v>
                  </c:pt>
                  <c:pt idx="4973">
                    <c:v>11/3/17</c:v>
                  </c:pt>
                  <c:pt idx="4974">
                    <c:v>11/3/17</c:v>
                  </c:pt>
                  <c:pt idx="4975">
                    <c:v>11/3/17</c:v>
                  </c:pt>
                  <c:pt idx="4976">
                    <c:v>11/3/17</c:v>
                  </c:pt>
                  <c:pt idx="4977">
                    <c:v>11/3/17</c:v>
                  </c:pt>
                  <c:pt idx="4978">
                    <c:v>11/3/17</c:v>
                  </c:pt>
                  <c:pt idx="4979">
                    <c:v>11/3/17</c:v>
                  </c:pt>
                  <c:pt idx="4980">
                    <c:v>11/3/17</c:v>
                  </c:pt>
                  <c:pt idx="4981">
                    <c:v>11/3/17</c:v>
                  </c:pt>
                  <c:pt idx="4982">
                    <c:v>11/3/17</c:v>
                  </c:pt>
                  <c:pt idx="4983">
                    <c:v>11/3/17</c:v>
                  </c:pt>
                  <c:pt idx="4984">
                    <c:v>11/3/17</c:v>
                  </c:pt>
                  <c:pt idx="4985">
                    <c:v>11/3/17</c:v>
                  </c:pt>
                  <c:pt idx="4986">
                    <c:v>11/3/17</c:v>
                  </c:pt>
                  <c:pt idx="4987">
                    <c:v>11/3/17</c:v>
                  </c:pt>
                  <c:pt idx="4988">
                    <c:v>11/3/17</c:v>
                  </c:pt>
                  <c:pt idx="4989">
                    <c:v>11/3/17</c:v>
                  </c:pt>
                  <c:pt idx="4990">
                    <c:v>11/3/17</c:v>
                  </c:pt>
                  <c:pt idx="4991">
                    <c:v>11/3/17</c:v>
                  </c:pt>
                  <c:pt idx="4992">
                    <c:v>11/3/17</c:v>
                  </c:pt>
                  <c:pt idx="4993">
                    <c:v>11/3/17</c:v>
                  </c:pt>
                  <c:pt idx="4994">
                    <c:v>11/3/17</c:v>
                  </c:pt>
                  <c:pt idx="4995">
                    <c:v>11/3/17</c:v>
                  </c:pt>
                  <c:pt idx="4996">
                    <c:v>11/3/17</c:v>
                  </c:pt>
                  <c:pt idx="4997">
                    <c:v>11/3/17</c:v>
                  </c:pt>
                  <c:pt idx="4998">
                    <c:v>11/3/17</c:v>
                  </c:pt>
                  <c:pt idx="4999">
                    <c:v>11/3/17</c:v>
                  </c:pt>
                  <c:pt idx="5000">
                    <c:v>11/3/17</c:v>
                  </c:pt>
                  <c:pt idx="5001">
                    <c:v>11/3/17</c:v>
                  </c:pt>
                  <c:pt idx="5002">
                    <c:v>11/3/17</c:v>
                  </c:pt>
                  <c:pt idx="5003">
                    <c:v>11/3/17</c:v>
                  </c:pt>
                  <c:pt idx="5004">
                    <c:v>11/3/17</c:v>
                  </c:pt>
                  <c:pt idx="5005">
                    <c:v>11/3/17</c:v>
                  </c:pt>
                  <c:pt idx="5006">
                    <c:v>11/3/17</c:v>
                  </c:pt>
                  <c:pt idx="5007">
                    <c:v>11/3/17</c:v>
                  </c:pt>
                  <c:pt idx="5008">
                    <c:v>11/3/17</c:v>
                  </c:pt>
                  <c:pt idx="5009">
                    <c:v>11/3/17</c:v>
                  </c:pt>
                  <c:pt idx="5010">
                    <c:v>11/3/17</c:v>
                  </c:pt>
                  <c:pt idx="5011">
                    <c:v>11/3/17</c:v>
                  </c:pt>
                  <c:pt idx="5012">
                    <c:v>11/3/17</c:v>
                  </c:pt>
                  <c:pt idx="5013">
                    <c:v>11/3/17</c:v>
                  </c:pt>
                  <c:pt idx="5014">
                    <c:v>11/3/17</c:v>
                  </c:pt>
                  <c:pt idx="5015">
                    <c:v>11/3/17</c:v>
                  </c:pt>
                  <c:pt idx="5016">
                    <c:v>11/3/17</c:v>
                  </c:pt>
                  <c:pt idx="5017">
                    <c:v>11/3/17</c:v>
                  </c:pt>
                  <c:pt idx="5018">
                    <c:v>11/3/17</c:v>
                  </c:pt>
                  <c:pt idx="5019">
                    <c:v>11/3/17</c:v>
                  </c:pt>
                  <c:pt idx="5020">
                    <c:v>11/3/17</c:v>
                  </c:pt>
                  <c:pt idx="5021">
                    <c:v>11/3/17</c:v>
                  </c:pt>
                  <c:pt idx="5022">
                    <c:v>11/3/17</c:v>
                  </c:pt>
                  <c:pt idx="5023">
                    <c:v>11/3/17</c:v>
                  </c:pt>
                  <c:pt idx="5024">
                    <c:v>11/3/17</c:v>
                  </c:pt>
                  <c:pt idx="5025">
                    <c:v>11/3/17</c:v>
                  </c:pt>
                  <c:pt idx="5026">
                    <c:v>11/3/17</c:v>
                  </c:pt>
                  <c:pt idx="5027">
                    <c:v>11/3/17</c:v>
                  </c:pt>
                  <c:pt idx="5028">
                    <c:v>11/3/17</c:v>
                  </c:pt>
                  <c:pt idx="5029">
                    <c:v>11/3/17</c:v>
                  </c:pt>
                  <c:pt idx="5030">
                    <c:v>11/3/17</c:v>
                  </c:pt>
                  <c:pt idx="5031">
                    <c:v>11/3/17</c:v>
                  </c:pt>
                  <c:pt idx="5032">
                    <c:v>11/3/17</c:v>
                  </c:pt>
                  <c:pt idx="5033">
                    <c:v>11/3/17</c:v>
                  </c:pt>
                  <c:pt idx="5034">
                    <c:v>11/3/17</c:v>
                  </c:pt>
                  <c:pt idx="5035">
                    <c:v>11/3/17</c:v>
                  </c:pt>
                  <c:pt idx="5036">
                    <c:v>11/3/17</c:v>
                  </c:pt>
                  <c:pt idx="5037">
                    <c:v>11/3/17</c:v>
                  </c:pt>
                  <c:pt idx="5038">
                    <c:v>11/4/17</c:v>
                  </c:pt>
                  <c:pt idx="5039">
                    <c:v>11/4/17</c:v>
                  </c:pt>
                  <c:pt idx="5040">
                    <c:v>11/4/17</c:v>
                  </c:pt>
                  <c:pt idx="5041">
                    <c:v>11/4/17</c:v>
                  </c:pt>
                  <c:pt idx="5042">
                    <c:v>11/4/17</c:v>
                  </c:pt>
                  <c:pt idx="5043">
                    <c:v>11/4/17</c:v>
                  </c:pt>
                  <c:pt idx="5044">
                    <c:v>11/4/17</c:v>
                  </c:pt>
                  <c:pt idx="5045">
                    <c:v>11/4/17</c:v>
                  </c:pt>
                  <c:pt idx="5046">
                    <c:v>11/4/17</c:v>
                  </c:pt>
                  <c:pt idx="5047">
                    <c:v>11/4/17</c:v>
                  </c:pt>
                  <c:pt idx="5048">
                    <c:v>11/4/17</c:v>
                  </c:pt>
                  <c:pt idx="5049">
                    <c:v>11/4/17</c:v>
                  </c:pt>
                  <c:pt idx="5050">
                    <c:v>11/4/17</c:v>
                  </c:pt>
                  <c:pt idx="5051">
                    <c:v>11/4/17</c:v>
                  </c:pt>
                  <c:pt idx="5052">
                    <c:v>11/4/17</c:v>
                  </c:pt>
                  <c:pt idx="5053">
                    <c:v>11/4/17</c:v>
                  </c:pt>
                  <c:pt idx="5054">
                    <c:v>11/4/17</c:v>
                  </c:pt>
                  <c:pt idx="5055">
                    <c:v>11/4/17</c:v>
                  </c:pt>
                  <c:pt idx="5056">
                    <c:v>11/4/17</c:v>
                  </c:pt>
                  <c:pt idx="5057">
                    <c:v>11/4/17</c:v>
                  </c:pt>
                  <c:pt idx="5058">
                    <c:v>11/4/17</c:v>
                  </c:pt>
                  <c:pt idx="5059">
                    <c:v>11/4/17</c:v>
                  </c:pt>
                  <c:pt idx="5060">
                    <c:v>11/4/17</c:v>
                  </c:pt>
                  <c:pt idx="5061">
                    <c:v>11/4/17</c:v>
                  </c:pt>
                  <c:pt idx="5062">
                    <c:v>11/4/17</c:v>
                  </c:pt>
                  <c:pt idx="5063">
                    <c:v>11/4/17</c:v>
                  </c:pt>
                  <c:pt idx="5064">
                    <c:v>11/4/17</c:v>
                  </c:pt>
                  <c:pt idx="5065">
                    <c:v>11/4/17</c:v>
                  </c:pt>
                  <c:pt idx="5066">
                    <c:v>11/4/17</c:v>
                  </c:pt>
                  <c:pt idx="5067">
                    <c:v>11/4/17</c:v>
                  </c:pt>
                  <c:pt idx="5068">
                    <c:v>11/4/17</c:v>
                  </c:pt>
                  <c:pt idx="5069">
                    <c:v>11/4/17</c:v>
                  </c:pt>
                  <c:pt idx="5070">
                    <c:v>11/4/17</c:v>
                  </c:pt>
                  <c:pt idx="5071">
                    <c:v>11/4/17</c:v>
                  </c:pt>
                  <c:pt idx="5072">
                    <c:v>11/4/17</c:v>
                  </c:pt>
                  <c:pt idx="5073">
                    <c:v>11/4/17</c:v>
                  </c:pt>
                  <c:pt idx="5074">
                    <c:v>11/4/17</c:v>
                  </c:pt>
                  <c:pt idx="5075">
                    <c:v>11/4/17</c:v>
                  </c:pt>
                  <c:pt idx="5076">
                    <c:v>11/4/17</c:v>
                  </c:pt>
                  <c:pt idx="5077">
                    <c:v>11/4/17</c:v>
                  </c:pt>
                  <c:pt idx="5078">
                    <c:v>11/4/17</c:v>
                  </c:pt>
                  <c:pt idx="5079">
                    <c:v>11/4/17</c:v>
                  </c:pt>
                  <c:pt idx="5080">
                    <c:v>11/4/17</c:v>
                  </c:pt>
                  <c:pt idx="5081">
                    <c:v>11/4/17</c:v>
                  </c:pt>
                  <c:pt idx="5082">
                    <c:v>11/4/17</c:v>
                  </c:pt>
                  <c:pt idx="5083">
                    <c:v>11/4/17</c:v>
                  </c:pt>
                  <c:pt idx="5084">
                    <c:v>11/4/17</c:v>
                  </c:pt>
                  <c:pt idx="5085">
                    <c:v>11/4/17</c:v>
                  </c:pt>
                  <c:pt idx="5086">
                    <c:v>11/4/17</c:v>
                  </c:pt>
                  <c:pt idx="5087">
                    <c:v>11/4/17</c:v>
                  </c:pt>
                  <c:pt idx="5088">
                    <c:v>11/4/17</c:v>
                  </c:pt>
                  <c:pt idx="5089">
                    <c:v>11/4/17</c:v>
                  </c:pt>
                  <c:pt idx="5090">
                    <c:v>11/4/17</c:v>
                  </c:pt>
                  <c:pt idx="5091">
                    <c:v>11/4/17</c:v>
                  </c:pt>
                  <c:pt idx="5092">
                    <c:v>11/4/17</c:v>
                  </c:pt>
                  <c:pt idx="5093">
                    <c:v>11/4/17</c:v>
                  </c:pt>
                  <c:pt idx="5094">
                    <c:v>11/4/17</c:v>
                  </c:pt>
                  <c:pt idx="5095">
                    <c:v>11/4/17</c:v>
                  </c:pt>
                  <c:pt idx="5096">
                    <c:v>11/4/17</c:v>
                  </c:pt>
                  <c:pt idx="5097">
                    <c:v>11/4/17</c:v>
                  </c:pt>
                  <c:pt idx="5098">
                    <c:v>11/4/17</c:v>
                  </c:pt>
                  <c:pt idx="5099">
                    <c:v>11/4/17</c:v>
                  </c:pt>
                  <c:pt idx="5100">
                    <c:v>11/4/17</c:v>
                  </c:pt>
                  <c:pt idx="5101">
                    <c:v>11/4/17</c:v>
                  </c:pt>
                  <c:pt idx="5102">
                    <c:v>11/4/17</c:v>
                  </c:pt>
                  <c:pt idx="5103">
                    <c:v>11/4/17</c:v>
                  </c:pt>
                  <c:pt idx="5104">
                    <c:v>11/4/17</c:v>
                  </c:pt>
                  <c:pt idx="5105">
                    <c:v>11/4/17</c:v>
                  </c:pt>
                  <c:pt idx="5106">
                    <c:v>11/4/17</c:v>
                  </c:pt>
                  <c:pt idx="5107">
                    <c:v>11/4/17</c:v>
                  </c:pt>
                  <c:pt idx="5108">
                    <c:v>11/4/17</c:v>
                  </c:pt>
                  <c:pt idx="5109">
                    <c:v>11/4/17</c:v>
                  </c:pt>
                  <c:pt idx="5110">
                    <c:v>11/4/17</c:v>
                  </c:pt>
                  <c:pt idx="5111">
                    <c:v>11/4/17</c:v>
                  </c:pt>
                  <c:pt idx="5112">
                    <c:v>11/4/17</c:v>
                  </c:pt>
                  <c:pt idx="5113">
                    <c:v>11/4/17</c:v>
                  </c:pt>
                  <c:pt idx="5114">
                    <c:v>11/4/17</c:v>
                  </c:pt>
                  <c:pt idx="5115">
                    <c:v>11/4/17</c:v>
                  </c:pt>
                  <c:pt idx="5116">
                    <c:v>11/4/17</c:v>
                  </c:pt>
                  <c:pt idx="5117">
                    <c:v>11/4/17</c:v>
                  </c:pt>
                  <c:pt idx="5118">
                    <c:v>11/4/17</c:v>
                  </c:pt>
                  <c:pt idx="5119">
                    <c:v>11/4/17</c:v>
                  </c:pt>
                  <c:pt idx="5120">
                    <c:v>11/4/17</c:v>
                  </c:pt>
                  <c:pt idx="5121">
                    <c:v>11/4/17</c:v>
                  </c:pt>
                  <c:pt idx="5122">
                    <c:v>11/4/17</c:v>
                  </c:pt>
                  <c:pt idx="5123">
                    <c:v>11/4/17</c:v>
                  </c:pt>
                  <c:pt idx="5124">
                    <c:v>11/4/17</c:v>
                  </c:pt>
                  <c:pt idx="5125">
                    <c:v>11/4/17</c:v>
                  </c:pt>
                  <c:pt idx="5126">
                    <c:v>11/4/17</c:v>
                  </c:pt>
                  <c:pt idx="5127">
                    <c:v>11/4/17</c:v>
                  </c:pt>
                  <c:pt idx="5128">
                    <c:v>11/4/17</c:v>
                  </c:pt>
                  <c:pt idx="5129">
                    <c:v>11/4/17</c:v>
                  </c:pt>
                  <c:pt idx="5130">
                    <c:v>11/4/17</c:v>
                  </c:pt>
                  <c:pt idx="5131">
                    <c:v>11/4/17</c:v>
                  </c:pt>
                  <c:pt idx="5132">
                    <c:v>11/4/17</c:v>
                  </c:pt>
                  <c:pt idx="5133">
                    <c:v>11/4/17</c:v>
                  </c:pt>
                  <c:pt idx="5134">
                    <c:v>11/5/17</c:v>
                  </c:pt>
                  <c:pt idx="5135">
                    <c:v>11/5/17</c:v>
                  </c:pt>
                  <c:pt idx="5136">
                    <c:v>11/5/17</c:v>
                  </c:pt>
                  <c:pt idx="5137">
                    <c:v>11/5/17</c:v>
                  </c:pt>
                  <c:pt idx="5138">
                    <c:v>11/5/17</c:v>
                  </c:pt>
                  <c:pt idx="5139">
                    <c:v>11/5/17</c:v>
                  </c:pt>
                  <c:pt idx="5140">
                    <c:v>11/5/17</c:v>
                  </c:pt>
                  <c:pt idx="5141">
                    <c:v>11/5/17</c:v>
                  </c:pt>
                  <c:pt idx="5142">
                    <c:v>11/5/17</c:v>
                  </c:pt>
                  <c:pt idx="5143">
                    <c:v>11/5/17</c:v>
                  </c:pt>
                  <c:pt idx="5144">
                    <c:v>11/5/17</c:v>
                  </c:pt>
                  <c:pt idx="5145">
                    <c:v>11/5/17</c:v>
                  </c:pt>
                  <c:pt idx="5146">
                    <c:v>11/5/17</c:v>
                  </c:pt>
                  <c:pt idx="5147">
                    <c:v>11/5/17</c:v>
                  </c:pt>
                  <c:pt idx="5148">
                    <c:v>11/5/17</c:v>
                  </c:pt>
                  <c:pt idx="5149">
                    <c:v>11/5/17</c:v>
                  </c:pt>
                  <c:pt idx="5150">
                    <c:v>11/5/17</c:v>
                  </c:pt>
                  <c:pt idx="5151">
                    <c:v>11/5/17</c:v>
                  </c:pt>
                  <c:pt idx="5152">
                    <c:v>11/5/17</c:v>
                  </c:pt>
                  <c:pt idx="5153">
                    <c:v>11/5/17</c:v>
                  </c:pt>
                  <c:pt idx="5154">
                    <c:v>11/5/17</c:v>
                  </c:pt>
                  <c:pt idx="5155">
                    <c:v>11/5/17</c:v>
                  </c:pt>
                  <c:pt idx="5156">
                    <c:v>11/5/17</c:v>
                  </c:pt>
                  <c:pt idx="5157">
                    <c:v>11/5/17</c:v>
                  </c:pt>
                  <c:pt idx="5158">
                    <c:v>11/5/17</c:v>
                  </c:pt>
                  <c:pt idx="5159">
                    <c:v>11/5/17</c:v>
                  </c:pt>
                  <c:pt idx="5160">
                    <c:v>11/5/17</c:v>
                  </c:pt>
                  <c:pt idx="5161">
                    <c:v>11/5/17</c:v>
                  </c:pt>
                  <c:pt idx="5162">
                    <c:v>11/5/17</c:v>
                  </c:pt>
                  <c:pt idx="5163">
                    <c:v>11/5/17</c:v>
                  </c:pt>
                  <c:pt idx="5164">
                    <c:v>11/5/17</c:v>
                  </c:pt>
                  <c:pt idx="5165">
                    <c:v>11/5/17</c:v>
                  </c:pt>
                  <c:pt idx="5166">
                    <c:v>11/5/17</c:v>
                  </c:pt>
                  <c:pt idx="5167">
                    <c:v>11/5/17</c:v>
                  </c:pt>
                  <c:pt idx="5168">
                    <c:v>11/5/17</c:v>
                  </c:pt>
                  <c:pt idx="5169">
                    <c:v>11/5/17</c:v>
                  </c:pt>
                  <c:pt idx="5170">
                    <c:v>11/5/17</c:v>
                  </c:pt>
                  <c:pt idx="5171">
                    <c:v>11/5/17</c:v>
                  </c:pt>
                  <c:pt idx="5172">
                    <c:v>11/5/17</c:v>
                  </c:pt>
                  <c:pt idx="5173">
                    <c:v>11/5/17</c:v>
                  </c:pt>
                  <c:pt idx="5174">
                    <c:v>11/5/17</c:v>
                  </c:pt>
                  <c:pt idx="5175">
                    <c:v>11/5/17</c:v>
                  </c:pt>
                  <c:pt idx="5176">
                    <c:v>11/5/17</c:v>
                  </c:pt>
                  <c:pt idx="5177">
                    <c:v>11/5/17</c:v>
                  </c:pt>
                  <c:pt idx="5178">
                    <c:v>11/5/17</c:v>
                  </c:pt>
                  <c:pt idx="5179">
                    <c:v>11/5/17</c:v>
                  </c:pt>
                  <c:pt idx="5180">
                    <c:v>11/5/17</c:v>
                  </c:pt>
                  <c:pt idx="5181">
                    <c:v>11/5/17</c:v>
                  </c:pt>
                  <c:pt idx="5182">
                    <c:v>11/5/17</c:v>
                  </c:pt>
                  <c:pt idx="5183">
                    <c:v>11/5/17</c:v>
                  </c:pt>
                  <c:pt idx="5184">
                    <c:v>11/5/17</c:v>
                  </c:pt>
                  <c:pt idx="5185">
                    <c:v>11/5/17</c:v>
                  </c:pt>
                  <c:pt idx="5186">
                    <c:v>11/5/17</c:v>
                  </c:pt>
                  <c:pt idx="5187">
                    <c:v>11/5/17</c:v>
                  </c:pt>
                  <c:pt idx="5188">
                    <c:v>11/5/17</c:v>
                  </c:pt>
                  <c:pt idx="5189">
                    <c:v>11/5/17</c:v>
                  </c:pt>
                  <c:pt idx="5190">
                    <c:v>11/5/17</c:v>
                  </c:pt>
                  <c:pt idx="5191">
                    <c:v>11/5/17</c:v>
                  </c:pt>
                  <c:pt idx="5192">
                    <c:v>11/5/17</c:v>
                  </c:pt>
                  <c:pt idx="5193">
                    <c:v>11/5/17</c:v>
                  </c:pt>
                  <c:pt idx="5194">
                    <c:v>11/5/17</c:v>
                  </c:pt>
                  <c:pt idx="5195">
                    <c:v>11/5/17</c:v>
                  </c:pt>
                  <c:pt idx="5196">
                    <c:v>11/5/17</c:v>
                  </c:pt>
                  <c:pt idx="5197">
                    <c:v>11/5/17</c:v>
                  </c:pt>
                  <c:pt idx="5198">
                    <c:v>11/5/17</c:v>
                  </c:pt>
                  <c:pt idx="5199">
                    <c:v>11/5/17</c:v>
                  </c:pt>
                  <c:pt idx="5200">
                    <c:v>11/5/17</c:v>
                  </c:pt>
                  <c:pt idx="5201">
                    <c:v>11/5/17</c:v>
                  </c:pt>
                  <c:pt idx="5202">
                    <c:v>11/5/17</c:v>
                  </c:pt>
                  <c:pt idx="5203">
                    <c:v>11/5/17</c:v>
                  </c:pt>
                  <c:pt idx="5204">
                    <c:v>11/5/17</c:v>
                  </c:pt>
                  <c:pt idx="5205">
                    <c:v>11/5/17</c:v>
                  </c:pt>
                  <c:pt idx="5206">
                    <c:v>11/5/17</c:v>
                  </c:pt>
                  <c:pt idx="5207">
                    <c:v>11/5/17</c:v>
                  </c:pt>
                  <c:pt idx="5208">
                    <c:v>11/5/17</c:v>
                  </c:pt>
                  <c:pt idx="5209">
                    <c:v>11/5/17</c:v>
                  </c:pt>
                  <c:pt idx="5210">
                    <c:v>11/5/17</c:v>
                  </c:pt>
                  <c:pt idx="5211">
                    <c:v>11/5/17</c:v>
                  </c:pt>
                  <c:pt idx="5212">
                    <c:v>11/5/17</c:v>
                  </c:pt>
                  <c:pt idx="5213">
                    <c:v>11/5/17</c:v>
                  </c:pt>
                  <c:pt idx="5214">
                    <c:v>11/5/17</c:v>
                  </c:pt>
                  <c:pt idx="5215">
                    <c:v>11/5/17</c:v>
                  </c:pt>
                  <c:pt idx="5216">
                    <c:v>11/5/17</c:v>
                  </c:pt>
                  <c:pt idx="5217">
                    <c:v>11/5/17</c:v>
                  </c:pt>
                  <c:pt idx="5218">
                    <c:v>11/5/17</c:v>
                  </c:pt>
                  <c:pt idx="5219">
                    <c:v>11/5/17</c:v>
                  </c:pt>
                  <c:pt idx="5220">
                    <c:v>11/5/17</c:v>
                  </c:pt>
                  <c:pt idx="5221">
                    <c:v>11/5/17</c:v>
                  </c:pt>
                  <c:pt idx="5222">
                    <c:v>11/5/17</c:v>
                  </c:pt>
                  <c:pt idx="5223">
                    <c:v>11/5/17</c:v>
                  </c:pt>
                  <c:pt idx="5224">
                    <c:v>11/5/17</c:v>
                  </c:pt>
                  <c:pt idx="5225">
                    <c:v>11/5/17</c:v>
                  </c:pt>
                  <c:pt idx="5226">
                    <c:v>11/5/17</c:v>
                  </c:pt>
                  <c:pt idx="5227">
                    <c:v>11/5/17</c:v>
                  </c:pt>
                  <c:pt idx="5228">
                    <c:v>11/5/17</c:v>
                  </c:pt>
                  <c:pt idx="5229">
                    <c:v>11/5/17</c:v>
                  </c:pt>
                  <c:pt idx="5230">
                    <c:v>11/6/17</c:v>
                  </c:pt>
                  <c:pt idx="5231">
                    <c:v>11/6/17</c:v>
                  </c:pt>
                  <c:pt idx="5232">
                    <c:v>11/6/17</c:v>
                  </c:pt>
                  <c:pt idx="5233">
                    <c:v>11/6/17</c:v>
                  </c:pt>
                  <c:pt idx="5234">
                    <c:v>11/6/17</c:v>
                  </c:pt>
                  <c:pt idx="5235">
                    <c:v>11/6/17</c:v>
                  </c:pt>
                  <c:pt idx="5236">
                    <c:v>11/6/17</c:v>
                  </c:pt>
                  <c:pt idx="5237">
                    <c:v>11/6/17</c:v>
                  </c:pt>
                  <c:pt idx="5238">
                    <c:v>11/6/17</c:v>
                  </c:pt>
                  <c:pt idx="5239">
                    <c:v>11/6/17</c:v>
                  </c:pt>
                  <c:pt idx="5240">
                    <c:v>11/6/17</c:v>
                  </c:pt>
                  <c:pt idx="5241">
                    <c:v>11/6/17</c:v>
                  </c:pt>
                  <c:pt idx="5242">
                    <c:v>11/6/17</c:v>
                  </c:pt>
                  <c:pt idx="5243">
                    <c:v>11/6/17</c:v>
                  </c:pt>
                  <c:pt idx="5244">
                    <c:v>11/6/17</c:v>
                  </c:pt>
                  <c:pt idx="5245">
                    <c:v>11/6/17</c:v>
                  </c:pt>
                  <c:pt idx="5246">
                    <c:v>11/6/17</c:v>
                  </c:pt>
                  <c:pt idx="5247">
                    <c:v>11/6/17</c:v>
                  </c:pt>
                  <c:pt idx="5248">
                    <c:v>11/6/17</c:v>
                  </c:pt>
                  <c:pt idx="5249">
                    <c:v>11/6/17</c:v>
                  </c:pt>
                  <c:pt idx="5250">
                    <c:v>11/6/17</c:v>
                  </c:pt>
                  <c:pt idx="5251">
                    <c:v>11/6/17</c:v>
                  </c:pt>
                  <c:pt idx="5252">
                    <c:v>11/6/17</c:v>
                  </c:pt>
                  <c:pt idx="5253">
                    <c:v>11/6/17</c:v>
                  </c:pt>
                  <c:pt idx="5254">
                    <c:v>11/6/17</c:v>
                  </c:pt>
                  <c:pt idx="5255">
                    <c:v>11/6/17</c:v>
                  </c:pt>
                  <c:pt idx="5256">
                    <c:v>11/6/17</c:v>
                  </c:pt>
                  <c:pt idx="5257">
                    <c:v>11/6/17</c:v>
                  </c:pt>
                  <c:pt idx="5258">
                    <c:v>11/6/17</c:v>
                  </c:pt>
                  <c:pt idx="5259">
                    <c:v>11/6/17</c:v>
                  </c:pt>
                  <c:pt idx="5260">
                    <c:v>11/6/17</c:v>
                  </c:pt>
                  <c:pt idx="5261">
                    <c:v>11/6/17</c:v>
                  </c:pt>
                  <c:pt idx="5262">
                    <c:v>11/6/17</c:v>
                  </c:pt>
                  <c:pt idx="5263">
                    <c:v>11/6/17</c:v>
                  </c:pt>
                  <c:pt idx="5264">
                    <c:v>11/6/17</c:v>
                  </c:pt>
                  <c:pt idx="5265">
                    <c:v>11/6/17</c:v>
                  </c:pt>
                  <c:pt idx="5266">
                    <c:v>11/6/17</c:v>
                  </c:pt>
                  <c:pt idx="5267">
                    <c:v>11/6/17</c:v>
                  </c:pt>
                  <c:pt idx="5268">
                    <c:v>11/6/17</c:v>
                  </c:pt>
                  <c:pt idx="5269">
                    <c:v>11/6/17</c:v>
                  </c:pt>
                  <c:pt idx="5270">
                    <c:v>11/6/17</c:v>
                  </c:pt>
                  <c:pt idx="5271">
                    <c:v>11/6/17</c:v>
                  </c:pt>
                  <c:pt idx="5272">
                    <c:v>11/6/17</c:v>
                  </c:pt>
                  <c:pt idx="5273">
                    <c:v>11/6/17</c:v>
                  </c:pt>
                  <c:pt idx="5274">
                    <c:v>11/6/17</c:v>
                  </c:pt>
                  <c:pt idx="5275">
                    <c:v>11/6/17</c:v>
                  </c:pt>
                  <c:pt idx="5276">
                    <c:v>11/6/17</c:v>
                  </c:pt>
                  <c:pt idx="5277">
                    <c:v>11/6/17</c:v>
                  </c:pt>
                  <c:pt idx="5278">
                    <c:v>11/6/17</c:v>
                  </c:pt>
                  <c:pt idx="5279">
                    <c:v>11/6/17</c:v>
                  </c:pt>
                  <c:pt idx="5280">
                    <c:v>11/6/17</c:v>
                  </c:pt>
                  <c:pt idx="5281">
                    <c:v>11/6/17</c:v>
                  </c:pt>
                  <c:pt idx="5282">
                    <c:v>11/6/17</c:v>
                  </c:pt>
                  <c:pt idx="5283">
                    <c:v>11/6/17</c:v>
                  </c:pt>
                  <c:pt idx="5284">
                    <c:v>11/6/17</c:v>
                  </c:pt>
                  <c:pt idx="5285">
                    <c:v>11/6/17</c:v>
                  </c:pt>
                  <c:pt idx="5286">
                    <c:v>11/6/17</c:v>
                  </c:pt>
                  <c:pt idx="5287">
                    <c:v>11/6/17</c:v>
                  </c:pt>
                  <c:pt idx="5288">
                    <c:v>11/6/17</c:v>
                  </c:pt>
                  <c:pt idx="5289">
                    <c:v>11/6/17</c:v>
                  </c:pt>
                  <c:pt idx="5290">
                    <c:v>11/6/17</c:v>
                  </c:pt>
                  <c:pt idx="5291">
                    <c:v>11/6/17</c:v>
                  </c:pt>
                  <c:pt idx="5292">
                    <c:v>11/6/17</c:v>
                  </c:pt>
                  <c:pt idx="5293">
                    <c:v>11/6/17</c:v>
                  </c:pt>
                  <c:pt idx="5294">
                    <c:v>11/6/17</c:v>
                  </c:pt>
                  <c:pt idx="5295">
                    <c:v>11/6/17</c:v>
                  </c:pt>
                  <c:pt idx="5296">
                    <c:v>11/6/17</c:v>
                  </c:pt>
                  <c:pt idx="5297">
                    <c:v>11/6/17</c:v>
                  </c:pt>
                  <c:pt idx="5298">
                    <c:v>11/6/17</c:v>
                  </c:pt>
                  <c:pt idx="5299">
                    <c:v>11/6/17</c:v>
                  </c:pt>
                  <c:pt idx="5300">
                    <c:v>11/6/17</c:v>
                  </c:pt>
                  <c:pt idx="5301">
                    <c:v>11/6/17</c:v>
                  </c:pt>
                  <c:pt idx="5302">
                    <c:v>11/6/17</c:v>
                  </c:pt>
                  <c:pt idx="5303">
                    <c:v>11/6/17</c:v>
                  </c:pt>
                  <c:pt idx="5304">
                    <c:v>11/6/17</c:v>
                  </c:pt>
                  <c:pt idx="5305">
                    <c:v>11/6/17</c:v>
                  </c:pt>
                  <c:pt idx="5306">
                    <c:v>11/6/17</c:v>
                  </c:pt>
                  <c:pt idx="5307">
                    <c:v>11/6/17</c:v>
                  </c:pt>
                  <c:pt idx="5308">
                    <c:v>11/6/17</c:v>
                  </c:pt>
                  <c:pt idx="5309">
                    <c:v>11/6/17</c:v>
                  </c:pt>
                  <c:pt idx="5310">
                    <c:v>11/6/17</c:v>
                  </c:pt>
                  <c:pt idx="5311">
                    <c:v>11/6/17</c:v>
                  </c:pt>
                  <c:pt idx="5312">
                    <c:v>11/6/17</c:v>
                  </c:pt>
                  <c:pt idx="5313">
                    <c:v>11/6/17</c:v>
                  </c:pt>
                  <c:pt idx="5314">
                    <c:v>11/6/17</c:v>
                  </c:pt>
                  <c:pt idx="5315">
                    <c:v>11/6/17</c:v>
                  </c:pt>
                  <c:pt idx="5316">
                    <c:v>11/6/17</c:v>
                  </c:pt>
                  <c:pt idx="5317">
                    <c:v>11/6/17</c:v>
                  </c:pt>
                  <c:pt idx="5318">
                    <c:v>11/6/17</c:v>
                  </c:pt>
                  <c:pt idx="5319">
                    <c:v>11/6/17</c:v>
                  </c:pt>
                  <c:pt idx="5320">
                    <c:v>11/6/17</c:v>
                  </c:pt>
                  <c:pt idx="5321">
                    <c:v>11/6/17</c:v>
                  </c:pt>
                  <c:pt idx="5322">
                    <c:v>11/6/17</c:v>
                  </c:pt>
                  <c:pt idx="5323">
                    <c:v>11/6/17</c:v>
                  </c:pt>
                  <c:pt idx="5324">
                    <c:v>11/6/17</c:v>
                  </c:pt>
                  <c:pt idx="5325">
                    <c:v>11/6/17</c:v>
                  </c:pt>
                  <c:pt idx="5326">
                    <c:v>11/7/17</c:v>
                  </c:pt>
                  <c:pt idx="5327">
                    <c:v>11/7/17</c:v>
                  </c:pt>
                  <c:pt idx="5328">
                    <c:v>11/7/17</c:v>
                  </c:pt>
                  <c:pt idx="5329">
                    <c:v>11/7/17</c:v>
                  </c:pt>
                  <c:pt idx="5330">
                    <c:v>11/7/17</c:v>
                  </c:pt>
                  <c:pt idx="5331">
                    <c:v>11/7/17</c:v>
                  </c:pt>
                  <c:pt idx="5332">
                    <c:v>11/7/17</c:v>
                  </c:pt>
                  <c:pt idx="5333">
                    <c:v>11/7/17</c:v>
                  </c:pt>
                  <c:pt idx="5334">
                    <c:v>11/7/17</c:v>
                  </c:pt>
                  <c:pt idx="5335">
                    <c:v>11/7/17</c:v>
                  </c:pt>
                  <c:pt idx="5336">
                    <c:v>11/7/17</c:v>
                  </c:pt>
                  <c:pt idx="5337">
                    <c:v>11/7/17</c:v>
                  </c:pt>
                  <c:pt idx="5338">
                    <c:v>11/7/17</c:v>
                  </c:pt>
                  <c:pt idx="5339">
                    <c:v>11/7/17</c:v>
                  </c:pt>
                  <c:pt idx="5340">
                    <c:v>11/7/17</c:v>
                  </c:pt>
                  <c:pt idx="5341">
                    <c:v>11/7/17</c:v>
                  </c:pt>
                  <c:pt idx="5342">
                    <c:v>11/7/17</c:v>
                  </c:pt>
                  <c:pt idx="5343">
                    <c:v>11/7/17</c:v>
                  </c:pt>
                  <c:pt idx="5344">
                    <c:v>11/7/17</c:v>
                  </c:pt>
                  <c:pt idx="5345">
                    <c:v>11/7/17</c:v>
                  </c:pt>
                  <c:pt idx="5346">
                    <c:v>11/7/17</c:v>
                  </c:pt>
                  <c:pt idx="5347">
                    <c:v>11/7/17</c:v>
                  </c:pt>
                  <c:pt idx="5348">
                    <c:v>11/7/17</c:v>
                  </c:pt>
                  <c:pt idx="5349">
                    <c:v>11/7/17</c:v>
                  </c:pt>
                  <c:pt idx="5350">
                    <c:v>11/7/17</c:v>
                  </c:pt>
                  <c:pt idx="5351">
                    <c:v>11/7/17</c:v>
                  </c:pt>
                  <c:pt idx="5352">
                    <c:v>11/7/17</c:v>
                  </c:pt>
                  <c:pt idx="5353">
                    <c:v>11/7/17</c:v>
                  </c:pt>
                  <c:pt idx="5354">
                    <c:v>11/7/17</c:v>
                  </c:pt>
                  <c:pt idx="5355">
                    <c:v>11/7/17</c:v>
                  </c:pt>
                  <c:pt idx="5356">
                    <c:v>11/7/17</c:v>
                  </c:pt>
                  <c:pt idx="5357">
                    <c:v>11/7/17</c:v>
                  </c:pt>
                  <c:pt idx="5358">
                    <c:v>11/7/17</c:v>
                  </c:pt>
                  <c:pt idx="5359">
                    <c:v>11/7/17</c:v>
                  </c:pt>
                  <c:pt idx="5360">
                    <c:v>11/7/17</c:v>
                  </c:pt>
                  <c:pt idx="5361">
                    <c:v>11/7/17</c:v>
                  </c:pt>
                  <c:pt idx="5362">
                    <c:v>11/7/17</c:v>
                  </c:pt>
                  <c:pt idx="5363">
                    <c:v>11/7/17</c:v>
                  </c:pt>
                  <c:pt idx="5364">
                    <c:v>11/7/17</c:v>
                  </c:pt>
                  <c:pt idx="5365">
                    <c:v>11/7/17</c:v>
                  </c:pt>
                  <c:pt idx="5366">
                    <c:v>11/7/17</c:v>
                  </c:pt>
                  <c:pt idx="5367">
                    <c:v>11/7/17</c:v>
                  </c:pt>
                  <c:pt idx="5368">
                    <c:v>11/7/17</c:v>
                  </c:pt>
                  <c:pt idx="5369">
                    <c:v>11/7/17</c:v>
                  </c:pt>
                  <c:pt idx="5370">
                    <c:v>11/7/17</c:v>
                  </c:pt>
                  <c:pt idx="5371">
                    <c:v>11/7/17</c:v>
                  </c:pt>
                  <c:pt idx="5372">
                    <c:v>11/7/17</c:v>
                  </c:pt>
                  <c:pt idx="5373">
                    <c:v>11/7/17</c:v>
                  </c:pt>
                  <c:pt idx="5374">
                    <c:v>11/7/17</c:v>
                  </c:pt>
                  <c:pt idx="5375">
                    <c:v>11/7/17</c:v>
                  </c:pt>
                  <c:pt idx="5376">
                    <c:v>11/7/17</c:v>
                  </c:pt>
                  <c:pt idx="5377">
                    <c:v>11/7/17</c:v>
                  </c:pt>
                  <c:pt idx="5378">
                    <c:v>11/7/17</c:v>
                  </c:pt>
                  <c:pt idx="5379">
                    <c:v>11/7/17</c:v>
                  </c:pt>
                  <c:pt idx="5380">
                    <c:v>11/7/17</c:v>
                  </c:pt>
                  <c:pt idx="5381">
                    <c:v>11/7/17</c:v>
                  </c:pt>
                  <c:pt idx="5382">
                    <c:v>11/7/17</c:v>
                  </c:pt>
                  <c:pt idx="5383">
                    <c:v>11/7/17</c:v>
                  </c:pt>
                  <c:pt idx="5384">
                    <c:v>11/7/17</c:v>
                  </c:pt>
                  <c:pt idx="5385">
                    <c:v>11/7/17</c:v>
                  </c:pt>
                  <c:pt idx="5386">
                    <c:v>11/7/17</c:v>
                  </c:pt>
                  <c:pt idx="5387">
                    <c:v>11/7/17</c:v>
                  </c:pt>
                  <c:pt idx="5388">
                    <c:v>11/7/17</c:v>
                  </c:pt>
                  <c:pt idx="5389">
                    <c:v>11/7/17</c:v>
                  </c:pt>
                  <c:pt idx="5390">
                    <c:v>11/7/17</c:v>
                  </c:pt>
                  <c:pt idx="5391">
                    <c:v>11/7/17</c:v>
                  </c:pt>
                  <c:pt idx="5392">
                    <c:v>11/7/17</c:v>
                  </c:pt>
                  <c:pt idx="5393">
                    <c:v>11/7/17</c:v>
                  </c:pt>
                  <c:pt idx="5394">
                    <c:v>11/7/17</c:v>
                  </c:pt>
                  <c:pt idx="5395">
                    <c:v>11/7/17</c:v>
                  </c:pt>
                  <c:pt idx="5396">
                    <c:v>11/7/17</c:v>
                  </c:pt>
                  <c:pt idx="5397">
                    <c:v>11/7/17</c:v>
                  </c:pt>
                  <c:pt idx="5398">
                    <c:v>11/7/17</c:v>
                  </c:pt>
                  <c:pt idx="5399">
                    <c:v>11/7/17</c:v>
                  </c:pt>
                  <c:pt idx="5400">
                    <c:v>11/7/17</c:v>
                  </c:pt>
                  <c:pt idx="5401">
                    <c:v>11/7/17</c:v>
                  </c:pt>
                </c:lvl>
              </c:multiLvlStrCache>
            </c:multiLvlStrRef>
          </c:xVal>
          <c:yVal>
            <c:numRef>
              <c:f>Sheet1!$C$2:$C$5403</c:f>
              <c:numCache>
                <c:formatCode>General</c:formatCode>
                <c:ptCount val="5402"/>
                <c:pt idx="0">
                  <c:v>18.78</c:v>
                </c:pt>
                <c:pt idx="1">
                  <c:v>18.88</c:v>
                </c:pt>
                <c:pt idx="2">
                  <c:v>19.44</c:v>
                </c:pt>
                <c:pt idx="3">
                  <c:v>19.66</c:v>
                </c:pt>
                <c:pt idx="4">
                  <c:v>19.81</c:v>
                </c:pt>
                <c:pt idx="5">
                  <c:v>19.19</c:v>
                </c:pt>
                <c:pt idx="6">
                  <c:v>19.59</c:v>
                </c:pt>
                <c:pt idx="7">
                  <c:v>20.32</c:v>
                </c:pt>
                <c:pt idx="8">
                  <c:v>20.25</c:v>
                </c:pt>
                <c:pt idx="9">
                  <c:v>18.21</c:v>
                </c:pt>
                <c:pt idx="10">
                  <c:v>20.93</c:v>
                </c:pt>
                <c:pt idx="11">
                  <c:v>22.12</c:v>
                </c:pt>
                <c:pt idx="12">
                  <c:v>20.22</c:v>
                </c:pt>
                <c:pt idx="13">
                  <c:v>20.11</c:v>
                </c:pt>
                <c:pt idx="14">
                  <c:v>23.29</c:v>
                </c:pt>
                <c:pt idx="15">
                  <c:v>21.77</c:v>
                </c:pt>
                <c:pt idx="16">
                  <c:v>26.46</c:v>
                </c:pt>
                <c:pt idx="17">
                  <c:v>24.9</c:v>
                </c:pt>
                <c:pt idx="18">
                  <c:v>20.69</c:v>
                </c:pt>
                <c:pt idx="19">
                  <c:v>20.32</c:v>
                </c:pt>
                <c:pt idx="20">
                  <c:v>24.37</c:v>
                </c:pt>
                <c:pt idx="21">
                  <c:v>22.38</c:v>
                </c:pt>
                <c:pt idx="22">
                  <c:v>21.48</c:v>
                </c:pt>
                <c:pt idx="23">
                  <c:v>22.46</c:v>
                </c:pt>
                <c:pt idx="24">
                  <c:v>24.63</c:v>
                </c:pt>
                <c:pt idx="25">
                  <c:v>23.19</c:v>
                </c:pt>
                <c:pt idx="26">
                  <c:v>22.31</c:v>
                </c:pt>
                <c:pt idx="27">
                  <c:v>26.75</c:v>
                </c:pt>
                <c:pt idx="28">
                  <c:v>21.47</c:v>
                </c:pt>
                <c:pt idx="29">
                  <c:v>21.76</c:v>
                </c:pt>
                <c:pt idx="30">
                  <c:v>23.41</c:v>
                </c:pt>
                <c:pt idx="31">
                  <c:v>19.0</c:v>
                </c:pt>
                <c:pt idx="32">
                  <c:v>21.46</c:v>
                </c:pt>
                <c:pt idx="33">
                  <c:v>18.82</c:v>
                </c:pt>
                <c:pt idx="34">
                  <c:v>20.07</c:v>
                </c:pt>
                <c:pt idx="35">
                  <c:v>21.99</c:v>
                </c:pt>
                <c:pt idx="36">
                  <c:v>20.18</c:v>
                </c:pt>
                <c:pt idx="37">
                  <c:v>21.71</c:v>
                </c:pt>
                <c:pt idx="38">
                  <c:v>23.8</c:v>
                </c:pt>
                <c:pt idx="39">
                  <c:v>22.52</c:v>
                </c:pt>
                <c:pt idx="40">
                  <c:v>23.3</c:v>
                </c:pt>
                <c:pt idx="41">
                  <c:v>20.67</c:v>
                </c:pt>
                <c:pt idx="42">
                  <c:v>21.53</c:v>
                </c:pt>
                <c:pt idx="43">
                  <c:v>21.72</c:v>
                </c:pt>
                <c:pt idx="44">
                  <c:v>21.49</c:v>
                </c:pt>
                <c:pt idx="45">
                  <c:v>22.04</c:v>
                </c:pt>
                <c:pt idx="46">
                  <c:v>21.04</c:v>
                </c:pt>
                <c:pt idx="47">
                  <c:v>18.53</c:v>
                </c:pt>
                <c:pt idx="48">
                  <c:v>20.86</c:v>
                </c:pt>
                <c:pt idx="49">
                  <c:v>19.55</c:v>
                </c:pt>
                <c:pt idx="50">
                  <c:v>23.69</c:v>
                </c:pt>
                <c:pt idx="51">
                  <c:v>25.61</c:v>
                </c:pt>
                <c:pt idx="52">
                  <c:v>23.32</c:v>
                </c:pt>
                <c:pt idx="53">
                  <c:v>22.15</c:v>
                </c:pt>
                <c:pt idx="54">
                  <c:v>21.91</c:v>
                </c:pt>
                <c:pt idx="55">
                  <c:v>22.41</c:v>
                </c:pt>
                <c:pt idx="56">
                  <c:v>43.11</c:v>
                </c:pt>
                <c:pt idx="57">
                  <c:v>21.36</c:v>
                </c:pt>
                <c:pt idx="58">
                  <c:v>20.89</c:v>
                </c:pt>
                <c:pt idx="59">
                  <c:v>21.39</c:v>
                </c:pt>
                <c:pt idx="60">
                  <c:v>21.19</c:v>
                </c:pt>
                <c:pt idx="61">
                  <c:v>21.97</c:v>
                </c:pt>
                <c:pt idx="62">
                  <c:v>22.15</c:v>
                </c:pt>
                <c:pt idx="63">
                  <c:v>21.63</c:v>
                </c:pt>
                <c:pt idx="64">
                  <c:v>22.2</c:v>
                </c:pt>
                <c:pt idx="65">
                  <c:v>23.29</c:v>
                </c:pt>
                <c:pt idx="66">
                  <c:v>23.4</c:v>
                </c:pt>
                <c:pt idx="67">
                  <c:v>22.35</c:v>
                </c:pt>
                <c:pt idx="68">
                  <c:v>20.01000000000001</c:v>
                </c:pt>
                <c:pt idx="69">
                  <c:v>21.28</c:v>
                </c:pt>
                <c:pt idx="70">
                  <c:v>22.8</c:v>
                </c:pt>
                <c:pt idx="71">
                  <c:v>19.18</c:v>
                </c:pt>
                <c:pt idx="72">
                  <c:v>19.92</c:v>
                </c:pt>
                <c:pt idx="73">
                  <c:v>21.04</c:v>
                </c:pt>
                <c:pt idx="74">
                  <c:v>21.34</c:v>
                </c:pt>
                <c:pt idx="75">
                  <c:v>20.16</c:v>
                </c:pt>
                <c:pt idx="76">
                  <c:v>22.33</c:v>
                </c:pt>
                <c:pt idx="77">
                  <c:v>21.29</c:v>
                </c:pt>
                <c:pt idx="78">
                  <c:v>19.96</c:v>
                </c:pt>
                <c:pt idx="79">
                  <c:v>20.73</c:v>
                </c:pt>
                <c:pt idx="80">
                  <c:v>21.52</c:v>
                </c:pt>
                <c:pt idx="81">
                  <c:v>21.9</c:v>
                </c:pt>
                <c:pt idx="82">
                  <c:v>20.49</c:v>
                </c:pt>
                <c:pt idx="83">
                  <c:v>22.26</c:v>
                </c:pt>
                <c:pt idx="84">
                  <c:v>21.83</c:v>
                </c:pt>
                <c:pt idx="85">
                  <c:v>23.46</c:v>
                </c:pt>
                <c:pt idx="86">
                  <c:v>20.77</c:v>
                </c:pt>
                <c:pt idx="87">
                  <c:v>22.04</c:v>
                </c:pt>
                <c:pt idx="88">
                  <c:v>20.72</c:v>
                </c:pt>
                <c:pt idx="89">
                  <c:v>21.43</c:v>
                </c:pt>
                <c:pt idx="90">
                  <c:v>23.07</c:v>
                </c:pt>
                <c:pt idx="91">
                  <c:v>20.78</c:v>
                </c:pt>
                <c:pt idx="92">
                  <c:v>19.96</c:v>
                </c:pt>
                <c:pt idx="93">
                  <c:v>21.16</c:v>
                </c:pt>
                <c:pt idx="94">
                  <c:v>22.01</c:v>
                </c:pt>
                <c:pt idx="95">
                  <c:v>22.44</c:v>
                </c:pt>
                <c:pt idx="96">
                  <c:v>21.12</c:v>
                </c:pt>
                <c:pt idx="97">
                  <c:v>20.7</c:v>
                </c:pt>
                <c:pt idx="98">
                  <c:v>20.95</c:v>
                </c:pt>
                <c:pt idx="99">
                  <c:v>20.45</c:v>
                </c:pt>
                <c:pt idx="100">
                  <c:v>20.29</c:v>
                </c:pt>
                <c:pt idx="101">
                  <c:v>20.38</c:v>
                </c:pt>
                <c:pt idx="102">
                  <c:v>20.56</c:v>
                </c:pt>
                <c:pt idx="103">
                  <c:v>21.52</c:v>
                </c:pt>
                <c:pt idx="104">
                  <c:v>21.59</c:v>
                </c:pt>
                <c:pt idx="105">
                  <c:v>20.7</c:v>
                </c:pt>
                <c:pt idx="106">
                  <c:v>20.72</c:v>
                </c:pt>
                <c:pt idx="107">
                  <c:v>20.4</c:v>
                </c:pt>
                <c:pt idx="108">
                  <c:v>19.81</c:v>
                </c:pt>
                <c:pt idx="109">
                  <c:v>18.6</c:v>
                </c:pt>
                <c:pt idx="110">
                  <c:v>18.62</c:v>
                </c:pt>
                <c:pt idx="111">
                  <c:v>18.72</c:v>
                </c:pt>
                <c:pt idx="112">
                  <c:v>18.46</c:v>
                </c:pt>
                <c:pt idx="113">
                  <c:v>19.04</c:v>
                </c:pt>
                <c:pt idx="114">
                  <c:v>18.4</c:v>
                </c:pt>
                <c:pt idx="115">
                  <c:v>18.82</c:v>
                </c:pt>
                <c:pt idx="116">
                  <c:v>19.78</c:v>
                </c:pt>
                <c:pt idx="117">
                  <c:v>18.76</c:v>
                </c:pt>
                <c:pt idx="118">
                  <c:v>19.34</c:v>
                </c:pt>
                <c:pt idx="119">
                  <c:v>18.76</c:v>
                </c:pt>
                <c:pt idx="120">
                  <c:v>18.59</c:v>
                </c:pt>
                <c:pt idx="121">
                  <c:v>17.47</c:v>
                </c:pt>
                <c:pt idx="122">
                  <c:v>20.26</c:v>
                </c:pt>
                <c:pt idx="123">
                  <c:v>20.94</c:v>
                </c:pt>
                <c:pt idx="124">
                  <c:v>20.69</c:v>
                </c:pt>
                <c:pt idx="125">
                  <c:v>21.1</c:v>
                </c:pt>
                <c:pt idx="126">
                  <c:v>19.36</c:v>
                </c:pt>
                <c:pt idx="127">
                  <c:v>20.5</c:v>
                </c:pt>
                <c:pt idx="128">
                  <c:v>19.69</c:v>
                </c:pt>
                <c:pt idx="129">
                  <c:v>19.48999999999998</c:v>
                </c:pt>
                <c:pt idx="130">
                  <c:v>19.98999999999998</c:v>
                </c:pt>
                <c:pt idx="131">
                  <c:v>19.71</c:v>
                </c:pt>
                <c:pt idx="132">
                  <c:v>19.86</c:v>
                </c:pt>
                <c:pt idx="133">
                  <c:v>19.87</c:v>
                </c:pt>
                <c:pt idx="134">
                  <c:v>20.14</c:v>
                </c:pt>
                <c:pt idx="135">
                  <c:v>20.64</c:v>
                </c:pt>
                <c:pt idx="136">
                  <c:v>21.23</c:v>
                </c:pt>
                <c:pt idx="137">
                  <c:v>20.09</c:v>
                </c:pt>
                <c:pt idx="138">
                  <c:v>20.15</c:v>
                </c:pt>
                <c:pt idx="139">
                  <c:v>19.45</c:v>
                </c:pt>
                <c:pt idx="140">
                  <c:v>19.43</c:v>
                </c:pt>
                <c:pt idx="141">
                  <c:v>19.48999999999998</c:v>
                </c:pt>
                <c:pt idx="142">
                  <c:v>19.2</c:v>
                </c:pt>
                <c:pt idx="143">
                  <c:v>19.54</c:v>
                </c:pt>
                <c:pt idx="144">
                  <c:v>20.01000000000001</c:v>
                </c:pt>
                <c:pt idx="145">
                  <c:v>20.25</c:v>
                </c:pt>
                <c:pt idx="146">
                  <c:v>21.04</c:v>
                </c:pt>
                <c:pt idx="147">
                  <c:v>21.26</c:v>
                </c:pt>
                <c:pt idx="148">
                  <c:v>21.09</c:v>
                </c:pt>
                <c:pt idx="149">
                  <c:v>21.16</c:v>
                </c:pt>
                <c:pt idx="150">
                  <c:v>20.98</c:v>
                </c:pt>
                <c:pt idx="151">
                  <c:v>20.0</c:v>
                </c:pt>
                <c:pt idx="152">
                  <c:v>20.94</c:v>
                </c:pt>
                <c:pt idx="153">
                  <c:v>21.12</c:v>
                </c:pt>
                <c:pt idx="154">
                  <c:v>22.68</c:v>
                </c:pt>
                <c:pt idx="155">
                  <c:v>23.45</c:v>
                </c:pt>
                <c:pt idx="156">
                  <c:v>22.79</c:v>
                </c:pt>
                <c:pt idx="157">
                  <c:v>22.64</c:v>
                </c:pt>
                <c:pt idx="158">
                  <c:v>23.13</c:v>
                </c:pt>
                <c:pt idx="159">
                  <c:v>23.99</c:v>
                </c:pt>
                <c:pt idx="160">
                  <c:v>22.1</c:v>
                </c:pt>
                <c:pt idx="161">
                  <c:v>22.51</c:v>
                </c:pt>
                <c:pt idx="162">
                  <c:v>22.91</c:v>
                </c:pt>
                <c:pt idx="163">
                  <c:v>24.1</c:v>
                </c:pt>
                <c:pt idx="164">
                  <c:v>23.5</c:v>
                </c:pt>
                <c:pt idx="165">
                  <c:v>23.21</c:v>
                </c:pt>
                <c:pt idx="166">
                  <c:v>23.12</c:v>
                </c:pt>
                <c:pt idx="167">
                  <c:v>22.63</c:v>
                </c:pt>
                <c:pt idx="168">
                  <c:v>23.04</c:v>
                </c:pt>
                <c:pt idx="169">
                  <c:v>22.57</c:v>
                </c:pt>
                <c:pt idx="170">
                  <c:v>22.97</c:v>
                </c:pt>
                <c:pt idx="171">
                  <c:v>22.66</c:v>
                </c:pt>
                <c:pt idx="172">
                  <c:v>24.16</c:v>
                </c:pt>
                <c:pt idx="173">
                  <c:v>22.31</c:v>
                </c:pt>
                <c:pt idx="174">
                  <c:v>21.35</c:v>
                </c:pt>
                <c:pt idx="175">
                  <c:v>23.66</c:v>
                </c:pt>
                <c:pt idx="176">
                  <c:v>22.62</c:v>
                </c:pt>
                <c:pt idx="177">
                  <c:v>24.07</c:v>
                </c:pt>
                <c:pt idx="178">
                  <c:v>23.09</c:v>
                </c:pt>
                <c:pt idx="179">
                  <c:v>23.64</c:v>
                </c:pt>
                <c:pt idx="180">
                  <c:v>23.05</c:v>
                </c:pt>
                <c:pt idx="181">
                  <c:v>23.53</c:v>
                </c:pt>
                <c:pt idx="182">
                  <c:v>20.13</c:v>
                </c:pt>
                <c:pt idx="183">
                  <c:v>23.21</c:v>
                </c:pt>
                <c:pt idx="184">
                  <c:v>23.03</c:v>
                </c:pt>
                <c:pt idx="185">
                  <c:v>22.84</c:v>
                </c:pt>
                <c:pt idx="186">
                  <c:v>25.02</c:v>
                </c:pt>
                <c:pt idx="187">
                  <c:v>28.54</c:v>
                </c:pt>
                <c:pt idx="188">
                  <c:v>27.89</c:v>
                </c:pt>
                <c:pt idx="189">
                  <c:v>25.94</c:v>
                </c:pt>
                <c:pt idx="190">
                  <c:v>24.1</c:v>
                </c:pt>
                <c:pt idx="191">
                  <c:v>25.28</c:v>
                </c:pt>
                <c:pt idx="192">
                  <c:v>23.06</c:v>
                </c:pt>
                <c:pt idx="193">
                  <c:v>25.46</c:v>
                </c:pt>
                <c:pt idx="194">
                  <c:v>25.45</c:v>
                </c:pt>
                <c:pt idx="195">
                  <c:v>24.85</c:v>
                </c:pt>
                <c:pt idx="196">
                  <c:v>24.26</c:v>
                </c:pt>
                <c:pt idx="197">
                  <c:v>22.54</c:v>
                </c:pt>
                <c:pt idx="198">
                  <c:v>23.0</c:v>
                </c:pt>
                <c:pt idx="199">
                  <c:v>22.52</c:v>
                </c:pt>
                <c:pt idx="200">
                  <c:v>22.26</c:v>
                </c:pt>
                <c:pt idx="201">
                  <c:v>22.38</c:v>
                </c:pt>
                <c:pt idx="202">
                  <c:v>23.22</c:v>
                </c:pt>
                <c:pt idx="203">
                  <c:v>24.11</c:v>
                </c:pt>
                <c:pt idx="204">
                  <c:v>25.07</c:v>
                </c:pt>
                <c:pt idx="205">
                  <c:v>24.85</c:v>
                </c:pt>
                <c:pt idx="206">
                  <c:v>24.06</c:v>
                </c:pt>
                <c:pt idx="207">
                  <c:v>23.04</c:v>
                </c:pt>
                <c:pt idx="208">
                  <c:v>22.42</c:v>
                </c:pt>
                <c:pt idx="209">
                  <c:v>23.39</c:v>
                </c:pt>
                <c:pt idx="210">
                  <c:v>20.84</c:v>
                </c:pt>
                <c:pt idx="211">
                  <c:v>21.19</c:v>
                </c:pt>
                <c:pt idx="212">
                  <c:v>20.5</c:v>
                </c:pt>
                <c:pt idx="213">
                  <c:v>24.9</c:v>
                </c:pt>
                <c:pt idx="214">
                  <c:v>19.53</c:v>
                </c:pt>
                <c:pt idx="215">
                  <c:v>20.07999999999999</c:v>
                </c:pt>
                <c:pt idx="216">
                  <c:v>18.78</c:v>
                </c:pt>
                <c:pt idx="217">
                  <c:v>20.71</c:v>
                </c:pt>
                <c:pt idx="218">
                  <c:v>21.27</c:v>
                </c:pt>
                <c:pt idx="219">
                  <c:v>20.07</c:v>
                </c:pt>
                <c:pt idx="220">
                  <c:v>21.6</c:v>
                </c:pt>
                <c:pt idx="221">
                  <c:v>20.22</c:v>
                </c:pt>
                <c:pt idx="222">
                  <c:v>20.2</c:v>
                </c:pt>
                <c:pt idx="223">
                  <c:v>20.6</c:v>
                </c:pt>
                <c:pt idx="224">
                  <c:v>18.82</c:v>
                </c:pt>
                <c:pt idx="225">
                  <c:v>20.9</c:v>
                </c:pt>
                <c:pt idx="226">
                  <c:v>20.48</c:v>
                </c:pt>
                <c:pt idx="227">
                  <c:v>22.91</c:v>
                </c:pt>
                <c:pt idx="228">
                  <c:v>20.22</c:v>
                </c:pt>
                <c:pt idx="229">
                  <c:v>22.41</c:v>
                </c:pt>
                <c:pt idx="230">
                  <c:v>20.73</c:v>
                </c:pt>
                <c:pt idx="231">
                  <c:v>20.4</c:v>
                </c:pt>
                <c:pt idx="232">
                  <c:v>20.29</c:v>
                </c:pt>
                <c:pt idx="233">
                  <c:v>20.76</c:v>
                </c:pt>
                <c:pt idx="234">
                  <c:v>20.69</c:v>
                </c:pt>
                <c:pt idx="235">
                  <c:v>22.37</c:v>
                </c:pt>
                <c:pt idx="236">
                  <c:v>22.72</c:v>
                </c:pt>
                <c:pt idx="237">
                  <c:v>21.1</c:v>
                </c:pt>
                <c:pt idx="238">
                  <c:v>20.46</c:v>
                </c:pt>
                <c:pt idx="239">
                  <c:v>20.46</c:v>
                </c:pt>
                <c:pt idx="240">
                  <c:v>20.5</c:v>
                </c:pt>
                <c:pt idx="241">
                  <c:v>20.73</c:v>
                </c:pt>
                <c:pt idx="242">
                  <c:v>22.05</c:v>
                </c:pt>
                <c:pt idx="243">
                  <c:v>21.37</c:v>
                </c:pt>
                <c:pt idx="244">
                  <c:v>21.13</c:v>
                </c:pt>
                <c:pt idx="245">
                  <c:v>20.62</c:v>
                </c:pt>
                <c:pt idx="246">
                  <c:v>23.53</c:v>
                </c:pt>
                <c:pt idx="247">
                  <c:v>23.88</c:v>
                </c:pt>
                <c:pt idx="248">
                  <c:v>22.89</c:v>
                </c:pt>
                <c:pt idx="249">
                  <c:v>21.6</c:v>
                </c:pt>
                <c:pt idx="250">
                  <c:v>20.13</c:v>
                </c:pt>
                <c:pt idx="251">
                  <c:v>19.65</c:v>
                </c:pt>
                <c:pt idx="252">
                  <c:v>20.71</c:v>
                </c:pt>
                <c:pt idx="253">
                  <c:v>21.34</c:v>
                </c:pt>
                <c:pt idx="254">
                  <c:v>21.28</c:v>
                </c:pt>
                <c:pt idx="255">
                  <c:v>21.11</c:v>
                </c:pt>
                <c:pt idx="256">
                  <c:v>21.11</c:v>
                </c:pt>
                <c:pt idx="257">
                  <c:v>21.81</c:v>
                </c:pt>
                <c:pt idx="258">
                  <c:v>22.23</c:v>
                </c:pt>
                <c:pt idx="259">
                  <c:v>21.17</c:v>
                </c:pt>
                <c:pt idx="260">
                  <c:v>20.04</c:v>
                </c:pt>
                <c:pt idx="261">
                  <c:v>21.44</c:v>
                </c:pt>
                <c:pt idx="262">
                  <c:v>20.35</c:v>
                </c:pt>
                <c:pt idx="263">
                  <c:v>21.34</c:v>
                </c:pt>
                <c:pt idx="264">
                  <c:v>24.04</c:v>
                </c:pt>
                <c:pt idx="265">
                  <c:v>23.6</c:v>
                </c:pt>
                <c:pt idx="266">
                  <c:v>24.42</c:v>
                </c:pt>
                <c:pt idx="267">
                  <c:v>28.63</c:v>
                </c:pt>
                <c:pt idx="268">
                  <c:v>23.88</c:v>
                </c:pt>
                <c:pt idx="269">
                  <c:v>21.73</c:v>
                </c:pt>
                <c:pt idx="270">
                  <c:v>20.2</c:v>
                </c:pt>
                <c:pt idx="271">
                  <c:v>21.26</c:v>
                </c:pt>
                <c:pt idx="272">
                  <c:v>23.93</c:v>
                </c:pt>
                <c:pt idx="273">
                  <c:v>21.15</c:v>
                </c:pt>
                <c:pt idx="274">
                  <c:v>22.27</c:v>
                </c:pt>
                <c:pt idx="275">
                  <c:v>21.97</c:v>
                </c:pt>
                <c:pt idx="276">
                  <c:v>22.11</c:v>
                </c:pt>
                <c:pt idx="277">
                  <c:v>22.66</c:v>
                </c:pt>
                <c:pt idx="278">
                  <c:v>23.8</c:v>
                </c:pt>
                <c:pt idx="279">
                  <c:v>24.72</c:v>
                </c:pt>
                <c:pt idx="280">
                  <c:v>24.97</c:v>
                </c:pt>
                <c:pt idx="281">
                  <c:v>25.55</c:v>
                </c:pt>
                <c:pt idx="282">
                  <c:v>27.96</c:v>
                </c:pt>
                <c:pt idx="283">
                  <c:v>31.0</c:v>
                </c:pt>
                <c:pt idx="284">
                  <c:v>29.08</c:v>
                </c:pt>
                <c:pt idx="285">
                  <c:v>30.25</c:v>
                </c:pt>
                <c:pt idx="286">
                  <c:v>28.66</c:v>
                </c:pt>
                <c:pt idx="287">
                  <c:v>28.67</c:v>
                </c:pt>
                <c:pt idx="288">
                  <c:v>27.84</c:v>
                </c:pt>
                <c:pt idx="289">
                  <c:v>26.22</c:v>
                </c:pt>
                <c:pt idx="290">
                  <c:v>25.5</c:v>
                </c:pt>
                <c:pt idx="291">
                  <c:v>26.77</c:v>
                </c:pt>
                <c:pt idx="292">
                  <c:v>27.17</c:v>
                </c:pt>
                <c:pt idx="293">
                  <c:v>22.98</c:v>
                </c:pt>
                <c:pt idx="294">
                  <c:v>26.03</c:v>
                </c:pt>
                <c:pt idx="295">
                  <c:v>26.55</c:v>
                </c:pt>
                <c:pt idx="296">
                  <c:v>21.89</c:v>
                </c:pt>
                <c:pt idx="297">
                  <c:v>23.08</c:v>
                </c:pt>
                <c:pt idx="298">
                  <c:v>19.86</c:v>
                </c:pt>
                <c:pt idx="299">
                  <c:v>22.2</c:v>
                </c:pt>
                <c:pt idx="300">
                  <c:v>21.04</c:v>
                </c:pt>
                <c:pt idx="301">
                  <c:v>20.72</c:v>
                </c:pt>
                <c:pt idx="302">
                  <c:v>22.13</c:v>
                </c:pt>
                <c:pt idx="303">
                  <c:v>20.07999999999999</c:v>
                </c:pt>
                <c:pt idx="304">
                  <c:v>20.21</c:v>
                </c:pt>
                <c:pt idx="305">
                  <c:v>21.57</c:v>
                </c:pt>
                <c:pt idx="306">
                  <c:v>19.86</c:v>
                </c:pt>
                <c:pt idx="307">
                  <c:v>19.27</c:v>
                </c:pt>
                <c:pt idx="308">
                  <c:v>22.12</c:v>
                </c:pt>
                <c:pt idx="309">
                  <c:v>21.23</c:v>
                </c:pt>
                <c:pt idx="310">
                  <c:v>19.52</c:v>
                </c:pt>
                <c:pt idx="311">
                  <c:v>21.07</c:v>
                </c:pt>
                <c:pt idx="312">
                  <c:v>22.32</c:v>
                </c:pt>
                <c:pt idx="313">
                  <c:v>23.41</c:v>
                </c:pt>
                <c:pt idx="314">
                  <c:v>19.68</c:v>
                </c:pt>
                <c:pt idx="315">
                  <c:v>23.37</c:v>
                </c:pt>
                <c:pt idx="316">
                  <c:v>23.38</c:v>
                </c:pt>
                <c:pt idx="317">
                  <c:v>25.26</c:v>
                </c:pt>
                <c:pt idx="318">
                  <c:v>22.1</c:v>
                </c:pt>
                <c:pt idx="319">
                  <c:v>22.18</c:v>
                </c:pt>
                <c:pt idx="320">
                  <c:v>23.61</c:v>
                </c:pt>
                <c:pt idx="321">
                  <c:v>22.48</c:v>
                </c:pt>
                <c:pt idx="322">
                  <c:v>25.02</c:v>
                </c:pt>
                <c:pt idx="323">
                  <c:v>25.4</c:v>
                </c:pt>
                <c:pt idx="324">
                  <c:v>21.63</c:v>
                </c:pt>
                <c:pt idx="325">
                  <c:v>23.79</c:v>
                </c:pt>
                <c:pt idx="326">
                  <c:v>19.73999999999999</c:v>
                </c:pt>
                <c:pt idx="327">
                  <c:v>21.19</c:v>
                </c:pt>
                <c:pt idx="328">
                  <c:v>21.63</c:v>
                </c:pt>
                <c:pt idx="329">
                  <c:v>22.7</c:v>
                </c:pt>
                <c:pt idx="330">
                  <c:v>20.2</c:v>
                </c:pt>
                <c:pt idx="331">
                  <c:v>20.21</c:v>
                </c:pt>
                <c:pt idx="332">
                  <c:v>16.18</c:v>
                </c:pt>
                <c:pt idx="333">
                  <c:v>19.91</c:v>
                </c:pt>
                <c:pt idx="334">
                  <c:v>21.97</c:v>
                </c:pt>
                <c:pt idx="335">
                  <c:v>19.42</c:v>
                </c:pt>
                <c:pt idx="336">
                  <c:v>20.28</c:v>
                </c:pt>
                <c:pt idx="337">
                  <c:v>20.43</c:v>
                </c:pt>
                <c:pt idx="338">
                  <c:v>22.5</c:v>
                </c:pt>
                <c:pt idx="339">
                  <c:v>21.71</c:v>
                </c:pt>
                <c:pt idx="340">
                  <c:v>20.94</c:v>
                </c:pt>
                <c:pt idx="341">
                  <c:v>21.6</c:v>
                </c:pt>
                <c:pt idx="342">
                  <c:v>21.38</c:v>
                </c:pt>
                <c:pt idx="343">
                  <c:v>21.38</c:v>
                </c:pt>
                <c:pt idx="344">
                  <c:v>20.12</c:v>
                </c:pt>
                <c:pt idx="345">
                  <c:v>21.78</c:v>
                </c:pt>
                <c:pt idx="346">
                  <c:v>20.11</c:v>
                </c:pt>
                <c:pt idx="347">
                  <c:v>19.85</c:v>
                </c:pt>
                <c:pt idx="348">
                  <c:v>21.74</c:v>
                </c:pt>
                <c:pt idx="349">
                  <c:v>20.41</c:v>
                </c:pt>
                <c:pt idx="350">
                  <c:v>20.3</c:v>
                </c:pt>
                <c:pt idx="351">
                  <c:v>20.52</c:v>
                </c:pt>
                <c:pt idx="352">
                  <c:v>20.67</c:v>
                </c:pt>
                <c:pt idx="353">
                  <c:v>20.66</c:v>
                </c:pt>
                <c:pt idx="354">
                  <c:v>20.9</c:v>
                </c:pt>
                <c:pt idx="355">
                  <c:v>21.61</c:v>
                </c:pt>
                <c:pt idx="356">
                  <c:v>20.2</c:v>
                </c:pt>
                <c:pt idx="357">
                  <c:v>22.24</c:v>
                </c:pt>
                <c:pt idx="358">
                  <c:v>21.15</c:v>
                </c:pt>
                <c:pt idx="359">
                  <c:v>23.11</c:v>
                </c:pt>
                <c:pt idx="360">
                  <c:v>24.84</c:v>
                </c:pt>
                <c:pt idx="361">
                  <c:v>23.64</c:v>
                </c:pt>
                <c:pt idx="362">
                  <c:v>25.58</c:v>
                </c:pt>
                <c:pt idx="363">
                  <c:v>23.79</c:v>
                </c:pt>
                <c:pt idx="364">
                  <c:v>22.33</c:v>
                </c:pt>
                <c:pt idx="365">
                  <c:v>20.1</c:v>
                </c:pt>
                <c:pt idx="366">
                  <c:v>20.99</c:v>
                </c:pt>
                <c:pt idx="367">
                  <c:v>20.87</c:v>
                </c:pt>
                <c:pt idx="368">
                  <c:v>22.45</c:v>
                </c:pt>
                <c:pt idx="369">
                  <c:v>21.06</c:v>
                </c:pt>
                <c:pt idx="370">
                  <c:v>18.78</c:v>
                </c:pt>
                <c:pt idx="371">
                  <c:v>19.55</c:v>
                </c:pt>
                <c:pt idx="372">
                  <c:v>18.97</c:v>
                </c:pt>
                <c:pt idx="373">
                  <c:v>20.28</c:v>
                </c:pt>
                <c:pt idx="374">
                  <c:v>19.76</c:v>
                </c:pt>
                <c:pt idx="375">
                  <c:v>20.49</c:v>
                </c:pt>
                <c:pt idx="376">
                  <c:v>22.95</c:v>
                </c:pt>
                <c:pt idx="377">
                  <c:v>22.15</c:v>
                </c:pt>
                <c:pt idx="378">
                  <c:v>22.05</c:v>
                </c:pt>
                <c:pt idx="379">
                  <c:v>21.2</c:v>
                </c:pt>
                <c:pt idx="380">
                  <c:v>19.7</c:v>
                </c:pt>
                <c:pt idx="381">
                  <c:v>20.74</c:v>
                </c:pt>
                <c:pt idx="382">
                  <c:v>20.48</c:v>
                </c:pt>
                <c:pt idx="383">
                  <c:v>24.04</c:v>
                </c:pt>
                <c:pt idx="384">
                  <c:v>24.73</c:v>
                </c:pt>
                <c:pt idx="385">
                  <c:v>23.17</c:v>
                </c:pt>
                <c:pt idx="386">
                  <c:v>21.46</c:v>
                </c:pt>
                <c:pt idx="387">
                  <c:v>22.71</c:v>
                </c:pt>
                <c:pt idx="388">
                  <c:v>21.73</c:v>
                </c:pt>
                <c:pt idx="389">
                  <c:v>22.57</c:v>
                </c:pt>
                <c:pt idx="390">
                  <c:v>25.62</c:v>
                </c:pt>
                <c:pt idx="391">
                  <c:v>25.01</c:v>
                </c:pt>
                <c:pt idx="392">
                  <c:v>22.97</c:v>
                </c:pt>
                <c:pt idx="393">
                  <c:v>23.79</c:v>
                </c:pt>
                <c:pt idx="394">
                  <c:v>22.54</c:v>
                </c:pt>
                <c:pt idx="395">
                  <c:v>24.25</c:v>
                </c:pt>
                <c:pt idx="396">
                  <c:v>24.19</c:v>
                </c:pt>
                <c:pt idx="397">
                  <c:v>21.61</c:v>
                </c:pt>
                <c:pt idx="398">
                  <c:v>21.99</c:v>
                </c:pt>
                <c:pt idx="399">
                  <c:v>21.55</c:v>
                </c:pt>
                <c:pt idx="400">
                  <c:v>20.98</c:v>
                </c:pt>
                <c:pt idx="401">
                  <c:v>19.98999999999998</c:v>
                </c:pt>
                <c:pt idx="402">
                  <c:v>20.21</c:v>
                </c:pt>
                <c:pt idx="403">
                  <c:v>19.13</c:v>
                </c:pt>
                <c:pt idx="404">
                  <c:v>19.76</c:v>
                </c:pt>
                <c:pt idx="405">
                  <c:v>21.81</c:v>
                </c:pt>
                <c:pt idx="406">
                  <c:v>18.86</c:v>
                </c:pt>
                <c:pt idx="407">
                  <c:v>21.98</c:v>
                </c:pt>
                <c:pt idx="408">
                  <c:v>22.5</c:v>
                </c:pt>
                <c:pt idx="409">
                  <c:v>22.35</c:v>
                </c:pt>
                <c:pt idx="410">
                  <c:v>23.11</c:v>
                </c:pt>
                <c:pt idx="411">
                  <c:v>19.23</c:v>
                </c:pt>
                <c:pt idx="412">
                  <c:v>20.28</c:v>
                </c:pt>
                <c:pt idx="413">
                  <c:v>20.15</c:v>
                </c:pt>
                <c:pt idx="414">
                  <c:v>20.6</c:v>
                </c:pt>
                <c:pt idx="415">
                  <c:v>21.22</c:v>
                </c:pt>
                <c:pt idx="416">
                  <c:v>21.44</c:v>
                </c:pt>
                <c:pt idx="417">
                  <c:v>20.37</c:v>
                </c:pt>
                <c:pt idx="418">
                  <c:v>21.16</c:v>
                </c:pt>
                <c:pt idx="419">
                  <c:v>21.64</c:v>
                </c:pt>
                <c:pt idx="420">
                  <c:v>20.8</c:v>
                </c:pt>
                <c:pt idx="421">
                  <c:v>21.9</c:v>
                </c:pt>
                <c:pt idx="422">
                  <c:v>22.22</c:v>
                </c:pt>
                <c:pt idx="423">
                  <c:v>22.06</c:v>
                </c:pt>
                <c:pt idx="424">
                  <c:v>22.05</c:v>
                </c:pt>
                <c:pt idx="425">
                  <c:v>23.51</c:v>
                </c:pt>
                <c:pt idx="426">
                  <c:v>24.24</c:v>
                </c:pt>
                <c:pt idx="427">
                  <c:v>23.38</c:v>
                </c:pt>
                <c:pt idx="428">
                  <c:v>22.99</c:v>
                </c:pt>
                <c:pt idx="429">
                  <c:v>24.7</c:v>
                </c:pt>
                <c:pt idx="430">
                  <c:v>22.73</c:v>
                </c:pt>
                <c:pt idx="431">
                  <c:v>21.68</c:v>
                </c:pt>
                <c:pt idx="432">
                  <c:v>21.98</c:v>
                </c:pt>
                <c:pt idx="433">
                  <c:v>22.11</c:v>
                </c:pt>
                <c:pt idx="434">
                  <c:v>22.0</c:v>
                </c:pt>
                <c:pt idx="435">
                  <c:v>22.75</c:v>
                </c:pt>
                <c:pt idx="436">
                  <c:v>20.72</c:v>
                </c:pt>
                <c:pt idx="437">
                  <c:v>21.56</c:v>
                </c:pt>
                <c:pt idx="438">
                  <c:v>21.56</c:v>
                </c:pt>
                <c:pt idx="439">
                  <c:v>19.56</c:v>
                </c:pt>
                <c:pt idx="440">
                  <c:v>22.33</c:v>
                </c:pt>
                <c:pt idx="441">
                  <c:v>22.11</c:v>
                </c:pt>
                <c:pt idx="442">
                  <c:v>20.81</c:v>
                </c:pt>
                <c:pt idx="443">
                  <c:v>20.41</c:v>
                </c:pt>
                <c:pt idx="444">
                  <c:v>21.1</c:v>
                </c:pt>
                <c:pt idx="445">
                  <c:v>21.66</c:v>
                </c:pt>
                <c:pt idx="446">
                  <c:v>21.59</c:v>
                </c:pt>
                <c:pt idx="447">
                  <c:v>19.79</c:v>
                </c:pt>
                <c:pt idx="448">
                  <c:v>20.73</c:v>
                </c:pt>
                <c:pt idx="449">
                  <c:v>20.83</c:v>
                </c:pt>
                <c:pt idx="450">
                  <c:v>21.36</c:v>
                </c:pt>
                <c:pt idx="451">
                  <c:v>22.4</c:v>
                </c:pt>
                <c:pt idx="452">
                  <c:v>20.91</c:v>
                </c:pt>
                <c:pt idx="453">
                  <c:v>21.01</c:v>
                </c:pt>
                <c:pt idx="454">
                  <c:v>21.63</c:v>
                </c:pt>
                <c:pt idx="455">
                  <c:v>21.59</c:v>
                </c:pt>
                <c:pt idx="456">
                  <c:v>22.76</c:v>
                </c:pt>
                <c:pt idx="457">
                  <c:v>21.96</c:v>
                </c:pt>
                <c:pt idx="458">
                  <c:v>22.12</c:v>
                </c:pt>
                <c:pt idx="459">
                  <c:v>23.77</c:v>
                </c:pt>
                <c:pt idx="460">
                  <c:v>22.61</c:v>
                </c:pt>
                <c:pt idx="461">
                  <c:v>19.8</c:v>
                </c:pt>
                <c:pt idx="462">
                  <c:v>25.04</c:v>
                </c:pt>
                <c:pt idx="463">
                  <c:v>23.88</c:v>
                </c:pt>
                <c:pt idx="464">
                  <c:v>23.17</c:v>
                </c:pt>
                <c:pt idx="465">
                  <c:v>22.5</c:v>
                </c:pt>
                <c:pt idx="466">
                  <c:v>22.51</c:v>
                </c:pt>
                <c:pt idx="467">
                  <c:v>25.71</c:v>
                </c:pt>
                <c:pt idx="468">
                  <c:v>23.35</c:v>
                </c:pt>
                <c:pt idx="469">
                  <c:v>21.75</c:v>
                </c:pt>
                <c:pt idx="470">
                  <c:v>21.67</c:v>
                </c:pt>
                <c:pt idx="471">
                  <c:v>20.18</c:v>
                </c:pt>
                <c:pt idx="472">
                  <c:v>23.23</c:v>
                </c:pt>
                <c:pt idx="473">
                  <c:v>22.57</c:v>
                </c:pt>
                <c:pt idx="474">
                  <c:v>22.37</c:v>
                </c:pt>
                <c:pt idx="475">
                  <c:v>22.86</c:v>
                </c:pt>
                <c:pt idx="476">
                  <c:v>22.95</c:v>
                </c:pt>
                <c:pt idx="477">
                  <c:v>20.95</c:v>
                </c:pt>
                <c:pt idx="478">
                  <c:v>20.96</c:v>
                </c:pt>
                <c:pt idx="479">
                  <c:v>24.15</c:v>
                </c:pt>
                <c:pt idx="480">
                  <c:v>20.53</c:v>
                </c:pt>
                <c:pt idx="481">
                  <c:v>21.18</c:v>
                </c:pt>
                <c:pt idx="482">
                  <c:v>20.07</c:v>
                </c:pt>
                <c:pt idx="483">
                  <c:v>21.24</c:v>
                </c:pt>
                <c:pt idx="484">
                  <c:v>17.76</c:v>
                </c:pt>
                <c:pt idx="485">
                  <c:v>21.93</c:v>
                </c:pt>
                <c:pt idx="486">
                  <c:v>20.93</c:v>
                </c:pt>
                <c:pt idx="487">
                  <c:v>23.6</c:v>
                </c:pt>
                <c:pt idx="488">
                  <c:v>23.15</c:v>
                </c:pt>
                <c:pt idx="489">
                  <c:v>25.02</c:v>
                </c:pt>
                <c:pt idx="490">
                  <c:v>23.64</c:v>
                </c:pt>
                <c:pt idx="491">
                  <c:v>23.21</c:v>
                </c:pt>
                <c:pt idx="492">
                  <c:v>21.89</c:v>
                </c:pt>
                <c:pt idx="493">
                  <c:v>25.17</c:v>
                </c:pt>
                <c:pt idx="494">
                  <c:v>24.41</c:v>
                </c:pt>
                <c:pt idx="495">
                  <c:v>24.49</c:v>
                </c:pt>
                <c:pt idx="496">
                  <c:v>24.94</c:v>
                </c:pt>
                <c:pt idx="497">
                  <c:v>24.72</c:v>
                </c:pt>
                <c:pt idx="498">
                  <c:v>22.88</c:v>
                </c:pt>
                <c:pt idx="499">
                  <c:v>21.58</c:v>
                </c:pt>
                <c:pt idx="500">
                  <c:v>22.39</c:v>
                </c:pt>
                <c:pt idx="501">
                  <c:v>24.88</c:v>
                </c:pt>
                <c:pt idx="502">
                  <c:v>22.32</c:v>
                </c:pt>
                <c:pt idx="503">
                  <c:v>17.64</c:v>
                </c:pt>
                <c:pt idx="504">
                  <c:v>19.67000000000001</c:v>
                </c:pt>
                <c:pt idx="505">
                  <c:v>19.9</c:v>
                </c:pt>
                <c:pt idx="506">
                  <c:v>21.94</c:v>
                </c:pt>
                <c:pt idx="507">
                  <c:v>22.08</c:v>
                </c:pt>
                <c:pt idx="508">
                  <c:v>21.65</c:v>
                </c:pt>
                <c:pt idx="509">
                  <c:v>22.04</c:v>
                </c:pt>
                <c:pt idx="510">
                  <c:v>21.61</c:v>
                </c:pt>
                <c:pt idx="511">
                  <c:v>22.01</c:v>
                </c:pt>
                <c:pt idx="512">
                  <c:v>21.67</c:v>
                </c:pt>
                <c:pt idx="513">
                  <c:v>20.65</c:v>
                </c:pt>
                <c:pt idx="514">
                  <c:v>20.68</c:v>
                </c:pt>
                <c:pt idx="515">
                  <c:v>21.21</c:v>
                </c:pt>
                <c:pt idx="516">
                  <c:v>21.84</c:v>
                </c:pt>
                <c:pt idx="517">
                  <c:v>23.12</c:v>
                </c:pt>
                <c:pt idx="518">
                  <c:v>20.07</c:v>
                </c:pt>
                <c:pt idx="519">
                  <c:v>20.59</c:v>
                </c:pt>
                <c:pt idx="520">
                  <c:v>20.83</c:v>
                </c:pt>
                <c:pt idx="521">
                  <c:v>21.37</c:v>
                </c:pt>
                <c:pt idx="522">
                  <c:v>20.27</c:v>
                </c:pt>
                <c:pt idx="523">
                  <c:v>21.3</c:v>
                </c:pt>
                <c:pt idx="524">
                  <c:v>20.58</c:v>
                </c:pt>
                <c:pt idx="525">
                  <c:v>20.64</c:v>
                </c:pt>
                <c:pt idx="526">
                  <c:v>20.7</c:v>
                </c:pt>
                <c:pt idx="527">
                  <c:v>21.53</c:v>
                </c:pt>
                <c:pt idx="528">
                  <c:v>21.94</c:v>
                </c:pt>
                <c:pt idx="529">
                  <c:v>22.1</c:v>
                </c:pt>
                <c:pt idx="530">
                  <c:v>21.18</c:v>
                </c:pt>
                <c:pt idx="531">
                  <c:v>20.93</c:v>
                </c:pt>
                <c:pt idx="532">
                  <c:v>21.0</c:v>
                </c:pt>
                <c:pt idx="533">
                  <c:v>19.81</c:v>
                </c:pt>
                <c:pt idx="534">
                  <c:v>23.42</c:v>
                </c:pt>
                <c:pt idx="535">
                  <c:v>23.84</c:v>
                </c:pt>
                <c:pt idx="536">
                  <c:v>23.37</c:v>
                </c:pt>
                <c:pt idx="537">
                  <c:v>23.22</c:v>
                </c:pt>
                <c:pt idx="538">
                  <c:v>23.37</c:v>
                </c:pt>
                <c:pt idx="539">
                  <c:v>20.82</c:v>
                </c:pt>
                <c:pt idx="540">
                  <c:v>23.77</c:v>
                </c:pt>
                <c:pt idx="541">
                  <c:v>22.59</c:v>
                </c:pt>
                <c:pt idx="542">
                  <c:v>22.6</c:v>
                </c:pt>
                <c:pt idx="543">
                  <c:v>21.55</c:v>
                </c:pt>
                <c:pt idx="544">
                  <c:v>20.57</c:v>
                </c:pt>
                <c:pt idx="545">
                  <c:v>20.95</c:v>
                </c:pt>
                <c:pt idx="546">
                  <c:v>21.38</c:v>
                </c:pt>
                <c:pt idx="547">
                  <c:v>26.23</c:v>
                </c:pt>
                <c:pt idx="548">
                  <c:v>22.67</c:v>
                </c:pt>
                <c:pt idx="549">
                  <c:v>23.64</c:v>
                </c:pt>
                <c:pt idx="550">
                  <c:v>23.04</c:v>
                </c:pt>
                <c:pt idx="551">
                  <c:v>22.13</c:v>
                </c:pt>
                <c:pt idx="552">
                  <c:v>22.31</c:v>
                </c:pt>
                <c:pt idx="553">
                  <c:v>22.68</c:v>
                </c:pt>
                <c:pt idx="554">
                  <c:v>21.76</c:v>
                </c:pt>
                <c:pt idx="555">
                  <c:v>22.98</c:v>
                </c:pt>
                <c:pt idx="556">
                  <c:v>26.28</c:v>
                </c:pt>
                <c:pt idx="557">
                  <c:v>24.72</c:v>
                </c:pt>
                <c:pt idx="558">
                  <c:v>24.62</c:v>
                </c:pt>
                <c:pt idx="559">
                  <c:v>24.21</c:v>
                </c:pt>
                <c:pt idx="560">
                  <c:v>23.82</c:v>
                </c:pt>
                <c:pt idx="561">
                  <c:v>23.32</c:v>
                </c:pt>
                <c:pt idx="562">
                  <c:v>23.26</c:v>
                </c:pt>
                <c:pt idx="563">
                  <c:v>23.12</c:v>
                </c:pt>
                <c:pt idx="564">
                  <c:v>23.53</c:v>
                </c:pt>
                <c:pt idx="565">
                  <c:v>23.57</c:v>
                </c:pt>
                <c:pt idx="566">
                  <c:v>23.7</c:v>
                </c:pt>
                <c:pt idx="567">
                  <c:v>23.37</c:v>
                </c:pt>
                <c:pt idx="568">
                  <c:v>23.78</c:v>
                </c:pt>
                <c:pt idx="569">
                  <c:v>23.08</c:v>
                </c:pt>
                <c:pt idx="570">
                  <c:v>22.86</c:v>
                </c:pt>
                <c:pt idx="571">
                  <c:v>22.76</c:v>
                </c:pt>
                <c:pt idx="572">
                  <c:v>21.91</c:v>
                </c:pt>
                <c:pt idx="573">
                  <c:v>21.01</c:v>
                </c:pt>
                <c:pt idx="574">
                  <c:v>22.09</c:v>
                </c:pt>
                <c:pt idx="575">
                  <c:v>22.36</c:v>
                </c:pt>
                <c:pt idx="576">
                  <c:v>22.37</c:v>
                </c:pt>
                <c:pt idx="577">
                  <c:v>23.43</c:v>
                </c:pt>
                <c:pt idx="578">
                  <c:v>22.97</c:v>
                </c:pt>
                <c:pt idx="579">
                  <c:v>22.66</c:v>
                </c:pt>
                <c:pt idx="580">
                  <c:v>22.17</c:v>
                </c:pt>
                <c:pt idx="581">
                  <c:v>22.35</c:v>
                </c:pt>
                <c:pt idx="582">
                  <c:v>22.6</c:v>
                </c:pt>
                <c:pt idx="583">
                  <c:v>22.55</c:v>
                </c:pt>
                <c:pt idx="584">
                  <c:v>24.12</c:v>
                </c:pt>
                <c:pt idx="585">
                  <c:v>21.87</c:v>
                </c:pt>
                <c:pt idx="586">
                  <c:v>21.4</c:v>
                </c:pt>
                <c:pt idx="587">
                  <c:v>20.49</c:v>
                </c:pt>
                <c:pt idx="588">
                  <c:v>22.27</c:v>
                </c:pt>
                <c:pt idx="589">
                  <c:v>25.09</c:v>
                </c:pt>
                <c:pt idx="590">
                  <c:v>24.94</c:v>
                </c:pt>
                <c:pt idx="591">
                  <c:v>25.01</c:v>
                </c:pt>
                <c:pt idx="592">
                  <c:v>25.55</c:v>
                </c:pt>
                <c:pt idx="593">
                  <c:v>27.21</c:v>
                </c:pt>
                <c:pt idx="594">
                  <c:v>25.25</c:v>
                </c:pt>
                <c:pt idx="595">
                  <c:v>26.79</c:v>
                </c:pt>
                <c:pt idx="596">
                  <c:v>26.32</c:v>
                </c:pt>
                <c:pt idx="597">
                  <c:v>27.38</c:v>
                </c:pt>
                <c:pt idx="598">
                  <c:v>25.04</c:v>
                </c:pt>
                <c:pt idx="599">
                  <c:v>23.77</c:v>
                </c:pt>
                <c:pt idx="600">
                  <c:v>24.81</c:v>
                </c:pt>
                <c:pt idx="601">
                  <c:v>24.07</c:v>
                </c:pt>
                <c:pt idx="602">
                  <c:v>24.23</c:v>
                </c:pt>
                <c:pt idx="603">
                  <c:v>22.91</c:v>
                </c:pt>
                <c:pt idx="604">
                  <c:v>23.48</c:v>
                </c:pt>
                <c:pt idx="605">
                  <c:v>23.38</c:v>
                </c:pt>
                <c:pt idx="606">
                  <c:v>22.7</c:v>
                </c:pt>
                <c:pt idx="607">
                  <c:v>23.23</c:v>
                </c:pt>
                <c:pt idx="608">
                  <c:v>23.09</c:v>
                </c:pt>
                <c:pt idx="609">
                  <c:v>23.62</c:v>
                </c:pt>
                <c:pt idx="610">
                  <c:v>23.3</c:v>
                </c:pt>
                <c:pt idx="611">
                  <c:v>23.41</c:v>
                </c:pt>
                <c:pt idx="612">
                  <c:v>23.57</c:v>
                </c:pt>
                <c:pt idx="613">
                  <c:v>22.92</c:v>
                </c:pt>
                <c:pt idx="614">
                  <c:v>23.31</c:v>
                </c:pt>
                <c:pt idx="615">
                  <c:v>22.07</c:v>
                </c:pt>
                <c:pt idx="616">
                  <c:v>22.07</c:v>
                </c:pt>
                <c:pt idx="617">
                  <c:v>21.56</c:v>
                </c:pt>
                <c:pt idx="618">
                  <c:v>23.1</c:v>
                </c:pt>
                <c:pt idx="619">
                  <c:v>21.86</c:v>
                </c:pt>
                <c:pt idx="620">
                  <c:v>21.02</c:v>
                </c:pt>
                <c:pt idx="621">
                  <c:v>21.72</c:v>
                </c:pt>
                <c:pt idx="622">
                  <c:v>23.38</c:v>
                </c:pt>
                <c:pt idx="623">
                  <c:v>22.36</c:v>
                </c:pt>
                <c:pt idx="624">
                  <c:v>22.79</c:v>
                </c:pt>
                <c:pt idx="625">
                  <c:v>23.38</c:v>
                </c:pt>
                <c:pt idx="626">
                  <c:v>23.33</c:v>
                </c:pt>
                <c:pt idx="627">
                  <c:v>22.65</c:v>
                </c:pt>
                <c:pt idx="628">
                  <c:v>22.3</c:v>
                </c:pt>
                <c:pt idx="629">
                  <c:v>20.42</c:v>
                </c:pt>
                <c:pt idx="630">
                  <c:v>19.37</c:v>
                </c:pt>
                <c:pt idx="631">
                  <c:v>22.32</c:v>
                </c:pt>
                <c:pt idx="632">
                  <c:v>25.27</c:v>
                </c:pt>
                <c:pt idx="633">
                  <c:v>24.35</c:v>
                </c:pt>
                <c:pt idx="634">
                  <c:v>19.75</c:v>
                </c:pt>
                <c:pt idx="635">
                  <c:v>23.05</c:v>
                </c:pt>
                <c:pt idx="636">
                  <c:v>24.64</c:v>
                </c:pt>
                <c:pt idx="637">
                  <c:v>23.1</c:v>
                </c:pt>
                <c:pt idx="638">
                  <c:v>23.61</c:v>
                </c:pt>
                <c:pt idx="639">
                  <c:v>24.58</c:v>
                </c:pt>
                <c:pt idx="640">
                  <c:v>22.77</c:v>
                </c:pt>
                <c:pt idx="641">
                  <c:v>22.86</c:v>
                </c:pt>
                <c:pt idx="642">
                  <c:v>22.84</c:v>
                </c:pt>
                <c:pt idx="643">
                  <c:v>23.46</c:v>
                </c:pt>
                <c:pt idx="644">
                  <c:v>22.16</c:v>
                </c:pt>
                <c:pt idx="645">
                  <c:v>23.92</c:v>
                </c:pt>
                <c:pt idx="646">
                  <c:v>21.54</c:v>
                </c:pt>
                <c:pt idx="647">
                  <c:v>23.6</c:v>
                </c:pt>
                <c:pt idx="648">
                  <c:v>22.45</c:v>
                </c:pt>
                <c:pt idx="649">
                  <c:v>25.22</c:v>
                </c:pt>
                <c:pt idx="650">
                  <c:v>25.14</c:v>
                </c:pt>
                <c:pt idx="651">
                  <c:v>24.38</c:v>
                </c:pt>
                <c:pt idx="652">
                  <c:v>21.73</c:v>
                </c:pt>
                <c:pt idx="653">
                  <c:v>23.25</c:v>
                </c:pt>
                <c:pt idx="654">
                  <c:v>22.88</c:v>
                </c:pt>
                <c:pt idx="655">
                  <c:v>24.12</c:v>
                </c:pt>
                <c:pt idx="656">
                  <c:v>22.45</c:v>
                </c:pt>
                <c:pt idx="657">
                  <c:v>23.0</c:v>
                </c:pt>
                <c:pt idx="658">
                  <c:v>22.81</c:v>
                </c:pt>
                <c:pt idx="659">
                  <c:v>23.37</c:v>
                </c:pt>
                <c:pt idx="660">
                  <c:v>23.65</c:v>
                </c:pt>
                <c:pt idx="661">
                  <c:v>22.52</c:v>
                </c:pt>
                <c:pt idx="662">
                  <c:v>22.85</c:v>
                </c:pt>
                <c:pt idx="663">
                  <c:v>24.64</c:v>
                </c:pt>
                <c:pt idx="664">
                  <c:v>22.5</c:v>
                </c:pt>
                <c:pt idx="665">
                  <c:v>22.9</c:v>
                </c:pt>
                <c:pt idx="666">
                  <c:v>23.48</c:v>
                </c:pt>
                <c:pt idx="667">
                  <c:v>22.69</c:v>
                </c:pt>
                <c:pt idx="668">
                  <c:v>21.53</c:v>
                </c:pt>
                <c:pt idx="669">
                  <c:v>23.44</c:v>
                </c:pt>
                <c:pt idx="670">
                  <c:v>24.71</c:v>
                </c:pt>
                <c:pt idx="671">
                  <c:v>26.71</c:v>
                </c:pt>
                <c:pt idx="672">
                  <c:v>22.06</c:v>
                </c:pt>
                <c:pt idx="673">
                  <c:v>24.75</c:v>
                </c:pt>
                <c:pt idx="674">
                  <c:v>22.62</c:v>
                </c:pt>
                <c:pt idx="675">
                  <c:v>23.74</c:v>
                </c:pt>
                <c:pt idx="676">
                  <c:v>24.16</c:v>
                </c:pt>
                <c:pt idx="677">
                  <c:v>22.85</c:v>
                </c:pt>
                <c:pt idx="678">
                  <c:v>24.05</c:v>
                </c:pt>
                <c:pt idx="679">
                  <c:v>22.65</c:v>
                </c:pt>
                <c:pt idx="680">
                  <c:v>21.01</c:v>
                </c:pt>
                <c:pt idx="681">
                  <c:v>22.38</c:v>
                </c:pt>
                <c:pt idx="682">
                  <c:v>23.23</c:v>
                </c:pt>
                <c:pt idx="683">
                  <c:v>23.8</c:v>
                </c:pt>
                <c:pt idx="684">
                  <c:v>24.13</c:v>
                </c:pt>
                <c:pt idx="685">
                  <c:v>23.33</c:v>
                </c:pt>
                <c:pt idx="686">
                  <c:v>23.98</c:v>
                </c:pt>
                <c:pt idx="687">
                  <c:v>23.95</c:v>
                </c:pt>
                <c:pt idx="688">
                  <c:v>23.49</c:v>
                </c:pt>
                <c:pt idx="689">
                  <c:v>23.6</c:v>
                </c:pt>
                <c:pt idx="690">
                  <c:v>24.5</c:v>
                </c:pt>
                <c:pt idx="691">
                  <c:v>23.15</c:v>
                </c:pt>
                <c:pt idx="692">
                  <c:v>34.77</c:v>
                </c:pt>
                <c:pt idx="693">
                  <c:v>22.17</c:v>
                </c:pt>
                <c:pt idx="694">
                  <c:v>22.89</c:v>
                </c:pt>
                <c:pt idx="695">
                  <c:v>22.59</c:v>
                </c:pt>
                <c:pt idx="696">
                  <c:v>24.3</c:v>
                </c:pt>
                <c:pt idx="697">
                  <c:v>23.21</c:v>
                </c:pt>
                <c:pt idx="698">
                  <c:v>25.4</c:v>
                </c:pt>
                <c:pt idx="699">
                  <c:v>25.43</c:v>
                </c:pt>
                <c:pt idx="700">
                  <c:v>22.37</c:v>
                </c:pt>
                <c:pt idx="701">
                  <c:v>21.41</c:v>
                </c:pt>
                <c:pt idx="702">
                  <c:v>21.42</c:v>
                </c:pt>
                <c:pt idx="703">
                  <c:v>21.71</c:v>
                </c:pt>
                <c:pt idx="704">
                  <c:v>22.33</c:v>
                </c:pt>
                <c:pt idx="705">
                  <c:v>23.02</c:v>
                </c:pt>
                <c:pt idx="706">
                  <c:v>22.85</c:v>
                </c:pt>
                <c:pt idx="707">
                  <c:v>23.63</c:v>
                </c:pt>
                <c:pt idx="708">
                  <c:v>20.99</c:v>
                </c:pt>
                <c:pt idx="709">
                  <c:v>23.13</c:v>
                </c:pt>
                <c:pt idx="710">
                  <c:v>57.67</c:v>
                </c:pt>
                <c:pt idx="711">
                  <c:v>23.73</c:v>
                </c:pt>
                <c:pt idx="712">
                  <c:v>23.94</c:v>
                </c:pt>
                <c:pt idx="713">
                  <c:v>24.78</c:v>
                </c:pt>
                <c:pt idx="714">
                  <c:v>24.12</c:v>
                </c:pt>
                <c:pt idx="715">
                  <c:v>25.63</c:v>
                </c:pt>
                <c:pt idx="716">
                  <c:v>23.6</c:v>
                </c:pt>
                <c:pt idx="717">
                  <c:v>24.85</c:v>
                </c:pt>
                <c:pt idx="718">
                  <c:v>26.44</c:v>
                </c:pt>
                <c:pt idx="719">
                  <c:v>25.1</c:v>
                </c:pt>
                <c:pt idx="720">
                  <c:v>25.03</c:v>
                </c:pt>
                <c:pt idx="721">
                  <c:v>25.21</c:v>
                </c:pt>
                <c:pt idx="722">
                  <c:v>31.05</c:v>
                </c:pt>
                <c:pt idx="723">
                  <c:v>24.04</c:v>
                </c:pt>
                <c:pt idx="724">
                  <c:v>26.83</c:v>
                </c:pt>
                <c:pt idx="725">
                  <c:v>23.77</c:v>
                </c:pt>
                <c:pt idx="726">
                  <c:v>23.99</c:v>
                </c:pt>
                <c:pt idx="727">
                  <c:v>22.9</c:v>
                </c:pt>
                <c:pt idx="728">
                  <c:v>23.48</c:v>
                </c:pt>
                <c:pt idx="729">
                  <c:v>23.55</c:v>
                </c:pt>
                <c:pt idx="730">
                  <c:v>25.06</c:v>
                </c:pt>
                <c:pt idx="731">
                  <c:v>28.62</c:v>
                </c:pt>
                <c:pt idx="732">
                  <c:v>23.3</c:v>
                </c:pt>
                <c:pt idx="733">
                  <c:v>25.08</c:v>
                </c:pt>
                <c:pt idx="734">
                  <c:v>24.93</c:v>
                </c:pt>
                <c:pt idx="735">
                  <c:v>24.54</c:v>
                </c:pt>
                <c:pt idx="736">
                  <c:v>25.51</c:v>
                </c:pt>
                <c:pt idx="737">
                  <c:v>25.52</c:v>
                </c:pt>
                <c:pt idx="738">
                  <c:v>23.82</c:v>
                </c:pt>
                <c:pt idx="739">
                  <c:v>24.0</c:v>
                </c:pt>
                <c:pt idx="740">
                  <c:v>24.55</c:v>
                </c:pt>
                <c:pt idx="741">
                  <c:v>24.6</c:v>
                </c:pt>
                <c:pt idx="742">
                  <c:v>24.13</c:v>
                </c:pt>
                <c:pt idx="743">
                  <c:v>23.46</c:v>
                </c:pt>
                <c:pt idx="744">
                  <c:v>24.42</c:v>
                </c:pt>
                <c:pt idx="745">
                  <c:v>22.72</c:v>
                </c:pt>
                <c:pt idx="746">
                  <c:v>25.48</c:v>
                </c:pt>
                <c:pt idx="747">
                  <c:v>25.97</c:v>
                </c:pt>
                <c:pt idx="748">
                  <c:v>24.88</c:v>
                </c:pt>
                <c:pt idx="749">
                  <c:v>26.22</c:v>
                </c:pt>
                <c:pt idx="750">
                  <c:v>25.22</c:v>
                </c:pt>
                <c:pt idx="751">
                  <c:v>25.9</c:v>
                </c:pt>
                <c:pt idx="752">
                  <c:v>24.9</c:v>
                </c:pt>
                <c:pt idx="753">
                  <c:v>28.49</c:v>
                </c:pt>
                <c:pt idx="754">
                  <c:v>25.58</c:v>
                </c:pt>
                <c:pt idx="755">
                  <c:v>25.99</c:v>
                </c:pt>
                <c:pt idx="756">
                  <c:v>25.84</c:v>
                </c:pt>
                <c:pt idx="757">
                  <c:v>26.51</c:v>
                </c:pt>
                <c:pt idx="758">
                  <c:v>24.28</c:v>
                </c:pt>
                <c:pt idx="759">
                  <c:v>24.17</c:v>
                </c:pt>
                <c:pt idx="760">
                  <c:v>27.15</c:v>
                </c:pt>
                <c:pt idx="761">
                  <c:v>24.66</c:v>
                </c:pt>
                <c:pt idx="762">
                  <c:v>24.87</c:v>
                </c:pt>
                <c:pt idx="763">
                  <c:v>24.41</c:v>
                </c:pt>
                <c:pt idx="764">
                  <c:v>25.32</c:v>
                </c:pt>
                <c:pt idx="765">
                  <c:v>25.07</c:v>
                </c:pt>
                <c:pt idx="766">
                  <c:v>23.64</c:v>
                </c:pt>
                <c:pt idx="767">
                  <c:v>24.14</c:v>
                </c:pt>
                <c:pt idx="768">
                  <c:v>23.59</c:v>
                </c:pt>
                <c:pt idx="769">
                  <c:v>23.56</c:v>
                </c:pt>
                <c:pt idx="770">
                  <c:v>24.56</c:v>
                </c:pt>
                <c:pt idx="771">
                  <c:v>24.48</c:v>
                </c:pt>
                <c:pt idx="772">
                  <c:v>24.86</c:v>
                </c:pt>
                <c:pt idx="773">
                  <c:v>25.05</c:v>
                </c:pt>
                <c:pt idx="774">
                  <c:v>25.01</c:v>
                </c:pt>
                <c:pt idx="775">
                  <c:v>25.71</c:v>
                </c:pt>
                <c:pt idx="776">
                  <c:v>30.41</c:v>
                </c:pt>
                <c:pt idx="777">
                  <c:v>24.42</c:v>
                </c:pt>
                <c:pt idx="778">
                  <c:v>31.0</c:v>
                </c:pt>
                <c:pt idx="779">
                  <c:v>26.24</c:v>
                </c:pt>
                <c:pt idx="780">
                  <c:v>24.9</c:v>
                </c:pt>
                <c:pt idx="781">
                  <c:v>23.02</c:v>
                </c:pt>
                <c:pt idx="782">
                  <c:v>25.38</c:v>
                </c:pt>
                <c:pt idx="783">
                  <c:v>24.62</c:v>
                </c:pt>
                <c:pt idx="784">
                  <c:v>25.37</c:v>
                </c:pt>
                <c:pt idx="785">
                  <c:v>25.29</c:v>
                </c:pt>
                <c:pt idx="786">
                  <c:v>24.57</c:v>
                </c:pt>
                <c:pt idx="787">
                  <c:v>25.33</c:v>
                </c:pt>
                <c:pt idx="788">
                  <c:v>25.19</c:v>
                </c:pt>
                <c:pt idx="789">
                  <c:v>24.68</c:v>
                </c:pt>
                <c:pt idx="790">
                  <c:v>29.47</c:v>
                </c:pt>
                <c:pt idx="791">
                  <c:v>25.62</c:v>
                </c:pt>
                <c:pt idx="792">
                  <c:v>22.89</c:v>
                </c:pt>
                <c:pt idx="793">
                  <c:v>23.52</c:v>
                </c:pt>
                <c:pt idx="794">
                  <c:v>24.43</c:v>
                </c:pt>
                <c:pt idx="795">
                  <c:v>25.98</c:v>
                </c:pt>
                <c:pt idx="796">
                  <c:v>24.16</c:v>
                </c:pt>
                <c:pt idx="797">
                  <c:v>24.04</c:v>
                </c:pt>
                <c:pt idx="798">
                  <c:v>24.23</c:v>
                </c:pt>
                <c:pt idx="799">
                  <c:v>24.36</c:v>
                </c:pt>
                <c:pt idx="800">
                  <c:v>25.21</c:v>
                </c:pt>
                <c:pt idx="801">
                  <c:v>23.75</c:v>
                </c:pt>
                <c:pt idx="802">
                  <c:v>24.38</c:v>
                </c:pt>
                <c:pt idx="803">
                  <c:v>24.43</c:v>
                </c:pt>
                <c:pt idx="804">
                  <c:v>24.04</c:v>
                </c:pt>
                <c:pt idx="805">
                  <c:v>23.41</c:v>
                </c:pt>
                <c:pt idx="806">
                  <c:v>23.59</c:v>
                </c:pt>
                <c:pt idx="807">
                  <c:v>23.75</c:v>
                </c:pt>
                <c:pt idx="808">
                  <c:v>24.68</c:v>
                </c:pt>
                <c:pt idx="809">
                  <c:v>23.61</c:v>
                </c:pt>
                <c:pt idx="810">
                  <c:v>24.46</c:v>
                </c:pt>
                <c:pt idx="811">
                  <c:v>24.49</c:v>
                </c:pt>
                <c:pt idx="812">
                  <c:v>24.29</c:v>
                </c:pt>
                <c:pt idx="813">
                  <c:v>24.3</c:v>
                </c:pt>
                <c:pt idx="814">
                  <c:v>25.52</c:v>
                </c:pt>
                <c:pt idx="815">
                  <c:v>25.28</c:v>
                </c:pt>
                <c:pt idx="816">
                  <c:v>25.33</c:v>
                </c:pt>
                <c:pt idx="817">
                  <c:v>26.43</c:v>
                </c:pt>
                <c:pt idx="818">
                  <c:v>25.9</c:v>
                </c:pt>
                <c:pt idx="819">
                  <c:v>24.72</c:v>
                </c:pt>
                <c:pt idx="820">
                  <c:v>24.91</c:v>
                </c:pt>
                <c:pt idx="821">
                  <c:v>24.66</c:v>
                </c:pt>
                <c:pt idx="822">
                  <c:v>24.06</c:v>
                </c:pt>
                <c:pt idx="823">
                  <c:v>25.03</c:v>
                </c:pt>
                <c:pt idx="824">
                  <c:v>24.23</c:v>
                </c:pt>
                <c:pt idx="825">
                  <c:v>24.0</c:v>
                </c:pt>
                <c:pt idx="826">
                  <c:v>25.56</c:v>
                </c:pt>
                <c:pt idx="827">
                  <c:v>25.35</c:v>
                </c:pt>
                <c:pt idx="828">
                  <c:v>25.44</c:v>
                </c:pt>
                <c:pt idx="829">
                  <c:v>27.09</c:v>
                </c:pt>
                <c:pt idx="830">
                  <c:v>24.13</c:v>
                </c:pt>
                <c:pt idx="831">
                  <c:v>26.18</c:v>
                </c:pt>
                <c:pt idx="832">
                  <c:v>27.53</c:v>
                </c:pt>
                <c:pt idx="833">
                  <c:v>26.72</c:v>
                </c:pt>
                <c:pt idx="834">
                  <c:v>26.49</c:v>
                </c:pt>
                <c:pt idx="835">
                  <c:v>25.46</c:v>
                </c:pt>
                <c:pt idx="836">
                  <c:v>27.08</c:v>
                </c:pt>
                <c:pt idx="837">
                  <c:v>26.48</c:v>
                </c:pt>
                <c:pt idx="838">
                  <c:v>25.34</c:v>
                </c:pt>
                <c:pt idx="839">
                  <c:v>25.7</c:v>
                </c:pt>
                <c:pt idx="840">
                  <c:v>25.02</c:v>
                </c:pt>
                <c:pt idx="841">
                  <c:v>23.38</c:v>
                </c:pt>
                <c:pt idx="842">
                  <c:v>27.43</c:v>
                </c:pt>
                <c:pt idx="843">
                  <c:v>26.46</c:v>
                </c:pt>
                <c:pt idx="844">
                  <c:v>24.99</c:v>
                </c:pt>
                <c:pt idx="845">
                  <c:v>24.59</c:v>
                </c:pt>
                <c:pt idx="846">
                  <c:v>24.92</c:v>
                </c:pt>
                <c:pt idx="847">
                  <c:v>27.02</c:v>
                </c:pt>
                <c:pt idx="848">
                  <c:v>26.51</c:v>
                </c:pt>
                <c:pt idx="849">
                  <c:v>26.97</c:v>
                </c:pt>
                <c:pt idx="850">
                  <c:v>25.57</c:v>
                </c:pt>
                <c:pt idx="851">
                  <c:v>27.66</c:v>
                </c:pt>
                <c:pt idx="852">
                  <c:v>29.28</c:v>
                </c:pt>
                <c:pt idx="853">
                  <c:v>25.25</c:v>
                </c:pt>
                <c:pt idx="854">
                  <c:v>27.11</c:v>
                </c:pt>
                <c:pt idx="855">
                  <c:v>26.59</c:v>
                </c:pt>
                <c:pt idx="856">
                  <c:v>25.64</c:v>
                </c:pt>
                <c:pt idx="857">
                  <c:v>24.32</c:v>
                </c:pt>
                <c:pt idx="858">
                  <c:v>24.48</c:v>
                </c:pt>
                <c:pt idx="859">
                  <c:v>24.86</c:v>
                </c:pt>
                <c:pt idx="860">
                  <c:v>22.78</c:v>
                </c:pt>
                <c:pt idx="861">
                  <c:v>23.9</c:v>
                </c:pt>
                <c:pt idx="862">
                  <c:v>24.6</c:v>
                </c:pt>
                <c:pt idx="863">
                  <c:v>24.14</c:v>
                </c:pt>
                <c:pt idx="864">
                  <c:v>24.0</c:v>
                </c:pt>
                <c:pt idx="865">
                  <c:v>24.84</c:v>
                </c:pt>
                <c:pt idx="866">
                  <c:v>25.72</c:v>
                </c:pt>
                <c:pt idx="867">
                  <c:v>25.53</c:v>
                </c:pt>
                <c:pt idx="868">
                  <c:v>25.29</c:v>
                </c:pt>
                <c:pt idx="869">
                  <c:v>24.16</c:v>
                </c:pt>
                <c:pt idx="870">
                  <c:v>25.93</c:v>
                </c:pt>
                <c:pt idx="871">
                  <c:v>26.19</c:v>
                </c:pt>
                <c:pt idx="872">
                  <c:v>24.05</c:v>
                </c:pt>
                <c:pt idx="873">
                  <c:v>24.11</c:v>
                </c:pt>
                <c:pt idx="874">
                  <c:v>24.63</c:v>
                </c:pt>
                <c:pt idx="875">
                  <c:v>25.14</c:v>
                </c:pt>
                <c:pt idx="876">
                  <c:v>25.32</c:v>
                </c:pt>
                <c:pt idx="877">
                  <c:v>25.83</c:v>
                </c:pt>
                <c:pt idx="878">
                  <c:v>24.87</c:v>
                </c:pt>
                <c:pt idx="879">
                  <c:v>25.41</c:v>
                </c:pt>
                <c:pt idx="880">
                  <c:v>25.94</c:v>
                </c:pt>
                <c:pt idx="881">
                  <c:v>28.4</c:v>
                </c:pt>
                <c:pt idx="882">
                  <c:v>27.06</c:v>
                </c:pt>
                <c:pt idx="883">
                  <c:v>24.96</c:v>
                </c:pt>
                <c:pt idx="884">
                  <c:v>25.99</c:v>
                </c:pt>
                <c:pt idx="885">
                  <c:v>22.95</c:v>
                </c:pt>
                <c:pt idx="886">
                  <c:v>23.71</c:v>
                </c:pt>
                <c:pt idx="887">
                  <c:v>22.72</c:v>
                </c:pt>
                <c:pt idx="888">
                  <c:v>23.57</c:v>
                </c:pt>
                <c:pt idx="889">
                  <c:v>23.11</c:v>
                </c:pt>
                <c:pt idx="890">
                  <c:v>23.91</c:v>
                </c:pt>
                <c:pt idx="891">
                  <c:v>26.48</c:v>
                </c:pt>
                <c:pt idx="892">
                  <c:v>26.0</c:v>
                </c:pt>
                <c:pt idx="893">
                  <c:v>24.46</c:v>
                </c:pt>
                <c:pt idx="894">
                  <c:v>24.58</c:v>
                </c:pt>
                <c:pt idx="895">
                  <c:v>24.6</c:v>
                </c:pt>
                <c:pt idx="896">
                  <c:v>24.73</c:v>
                </c:pt>
                <c:pt idx="897">
                  <c:v>25.55</c:v>
                </c:pt>
                <c:pt idx="898">
                  <c:v>24.74</c:v>
                </c:pt>
                <c:pt idx="899">
                  <c:v>24.87</c:v>
                </c:pt>
                <c:pt idx="900">
                  <c:v>24.56</c:v>
                </c:pt>
                <c:pt idx="901">
                  <c:v>23.45</c:v>
                </c:pt>
                <c:pt idx="902">
                  <c:v>24.25</c:v>
                </c:pt>
                <c:pt idx="903">
                  <c:v>24.66</c:v>
                </c:pt>
                <c:pt idx="904">
                  <c:v>24.02</c:v>
                </c:pt>
                <c:pt idx="905">
                  <c:v>23.59</c:v>
                </c:pt>
                <c:pt idx="906">
                  <c:v>24.27</c:v>
                </c:pt>
                <c:pt idx="907">
                  <c:v>23.88</c:v>
                </c:pt>
                <c:pt idx="908">
                  <c:v>26.72</c:v>
                </c:pt>
                <c:pt idx="909">
                  <c:v>24.0</c:v>
                </c:pt>
                <c:pt idx="910">
                  <c:v>24.61</c:v>
                </c:pt>
                <c:pt idx="911">
                  <c:v>23.29</c:v>
                </c:pt>
                <c:pt idx="912">
                  <c:v>24.73</c:v>
                </c:pt>
                <c:pt idx="913">
                  <c:v>23.58</c:v>
                </c:pt>
                <c:pt idx="914">
                  <c:v>24.78</c:v>
                </c:pt>
                <c:pt idx="915">
                  <c:v>30.44</c:v>
                </c:pt>
                <c:pt idx="916">
                  <c:v>25.39</c:v>
                </c:pt>
                <c:pt idx="917">
                  <c:v>24.15</c:v>
                </c:pt>
                <c:pt idx="918">
                  <c:v>24.42</c:v>
                </c:pt>
                <c:pt idx="919">
                  <c:v>23.54</c:v>
                </c:pt>
                <c:pt idx="920">
                  <c:v>23.89</c:v>
                </c:pt>
                <c:pt idx="921">
                  <c:v>24.74</c:v>
                </c:pt>
                <c:pt idx="922">
                  <c:v>23.97</c:v>
                </c:pt>
                <c:pt idx="923">
                  <c:v>23.67</c:v>
                </c:pt>
                <c:pt idx="924">
                  <c:v>25.15</c:v>
                </c:pt>
                <c:pt idx="925">
                  <c:v>27.08</c:v>
                </c:pt>
                <c:pt idx="926">
                  <c:v>25.3</c:v>
                </c:pt>
                <c:pt idx="927">
                  <c:v>23.94</c:v>
                </c:pt>
                <c:pt idx="928">
                  <c:v>23.72</c:v>
                </c:pt>
                <c:pt idx="929">
                  <c:v>22.79</c:v>
                </c:pt>
                <c:pt idx="930">
                  <c:v>24.07</c:v>
                </c:pt>
                <c:pt idx="931">
                  <c:v>22.32</c:v>
                </c:pt>
                <c:pt idx="932">
                  <c:v>24.67</c:v>
                </c:pt>
                <c:pt idx="933">
                  <c:v>23.94</c:v>
                </c:pt>
                <c:pt idx="934">
                  <c:v>22.9</c:v>
                </c:pt>
                <c:pt idx="935">
                  <c:v>24.39</c:v>
                </c:pt>
                <c:pt idx="936">
                  <c:v>24.08</c:v>
                </c:pt>
                <c:pt idx="937">
                  <c:v>23.7</c:v>
                </c:pt>
                <c:pt idx="938">
                  <c:v>23.38</c:v>
                </c:pt>
                <c:pt idx="939">
                  <c:v>23.73</c:v>
                </c:pt>
                <c:pt idx="940">
                  <c:v>23.53</c:v>
                </c:pt>
                <c:pt idx="941">
                  <c:v>24.81</c:v>
                </c:pt>
                <c:pt idx="942">
                  <c:v>24.01</c:v>
                </c:pt>
                <c:pt idx="943">
                  <c:v>23.48</c:v>
                </c:pt>
                <c:pt idx="944">
                  <c:v>24.12</c:v>
                </c:pt>
                <c:pt idx="945">
                  <c:v>24.37</c:v>
                </c:pt>
                <c:pt idx="946">
                  <c:v>24.56</c:v>
                </c:pt>
                <c:pt idx="947">
                  <c:v>27.92</c:v>
                </c:pt>
                <c:pt idx="948">
                  <c:v>26.41</c:v>
                </c:pt>
                <c:pt idx="949">
                  <c:v>27.67</c:v>
                </c:pt>
                <c:pt idx="950">
                  <c:v>25.82</c:v>
                </c:pt>
                <c:pt idx="951">
                  <c:v>28.25</c:v>
                </c:pt>
                <c:pt idx="952">
                  <c:v>24.51</c:v>
                </c:pt>
                <c:pt idx="953">
                  <c:v>24.77</c:v>
                </c:pt>
                <c:pt idx="954">
                  <c:v>21.83</c:v>
                </c:pt>
                <c:pt idx="955">
                  <c:v>23.19</c:v>
                </c:pt>
                <c:pt idx="956">
                  <c:v>22.88</c:v>
                </c:pt>
                <c:pt idx="957">
                  <c:v>22.44</c:v>
                </c:pt>
                <c:pt idx="958">
                  <c:v>24.26</c:v>
                </c:pt>
                <c:pt idx="959">
                  <c:v>23.3</c:v>
                </c:pt>
                <c:pt idx="960">
                  <c:v>28.49</c:v>
                </c:pt>
                <c:pt idx="961">
                  <c:v>25.03</c:v>
                </c:pt>
                <c:pt idx="962">
                  <c:v>24.13</c:v>
                </c:pt>
                <c:pt idx="963">
                  <c:v>24.33</c:v>
                </c:pt>
                <c:pt idx="964">
                  <c:v>26.09</c:v>
                </c:pt>
                <c:pt idx="965">
                  <c:v>25.48</c:v>
                </c:pt>
                <c:pt idx="966">
                  <c:v>23.14</c:v>
                </c:pt>
                <c:pt idx="967">
                  <c:v>25.24</c:v>
                </c:pt>
                <c:pt idx="968">
                  <c:v>24.22</c:v>
                </c:pt>
                <c:pt idx="969">
                  <c:v>25.28</c:v>
                </c:pt>
                <c:pt idx="970">
                  <c:v>23.63</c:v>
                </c:pt>
                <c:pt idx="971">
                  <c:v>27.09</c:v>
                </c:pt>
                <c:pt idx="972">
                  <c:v>23.56</c:v>
                </c:pt>
                <c:pt idx="973">
                  <c:v>21.32</c:v>
                </c:pt>
                <c:pt idx="974">
                  <c:v>23.81</c:v>
                </c:pt>
                <c:pt idx="975">
                  <c:v>23.55</c:v>
                </c:pt>
                <c:pt idx="976">
                  <c:v>23.82</c:v>
                </c:pt>
                <c:pt idx="977">
                  <c:v>24.52</c:v>
                </c:pt>
                <c:pt idx="978">
                  <c:v>24.21</c:v>
                </c:pt>
                <c:pt idx="979">
                  <c:v>25.33</c:v>
                </c:pt>
                <c:pt idx="980">
                  <c:v>24.79</c:v>
                </c:pt>
                <c:pt idx="981">
                  <c:v>25.47</c:v>
                </c:pt>
                <c:pt idx="982">
                  <c:v>24.71</c:v>
                </c:pt>
                <c:pt idx="983">
                  <c:v>24.85</c:v>
                </c:pt>
                <c:pt idx="984">
                  <c:v>24.05</c:v>
                </c:pt>
                <c:pt idx="985">
                  <c:v>24.27</c:v>
                </c:pt>
                <c:pt idx="986">
                  <c:v>25.4</c:v>
                </c:pt>
                <c:pt idx="987">
                  <c:v>24.96</c:v>
                </c:pt>
                <c:pt idx="988">
                  <c:v>25.1</c:v>
                </c:pt>
                <c:pt idx="989">
                  <c:v>23.5</c:v>
                </c:pt>
                <c:pt idx="990">
                  <c:v>24.24</c:v>
                </c:pt>
                <c:pt idx="991">
                  <c:v>24.38</c:v>
                </c:pt>
                <c:pt idx="992">
                  <c:v>25.84</c:v>
                </c:pt>
                <c:pt idx="993">
                  <c:v>23.65</c:v>
                </c:pt>
                <c:pt idx="994">
                  <c:v>24.32</c:v>
                </c:pt>
                <c:pt idx="995">
                  <c:v>24.52</c:v>
                </c:pt>
                <c:pt idx="996">
                  <c:v>24.31</c:v>
                </c:pt>
                <c:pt idx="997">
                  <c:v>23.93</c:v>
                </c:pt>
                <c:pt idx="998">
                  <c:v>24.27</c:v>
                </c:pt>
                <c:pt idx="999">
                  <c:v>23.39</c:v>
                </c:pt>
                <c:pt idx="1000">
                  <c:v>23.84</c:v>
                </c:pt>
                <c:pt idx="1001">
                  <c:v>23.69</c:v>
                </c:pt>
                <c:pt idx="1002">
                  <c:v>22.96</c:v>
                </c:pt>
                <c:pt idx="1003">
                  <c:v>23.12</c:v>
                </c:pt>
                <c:pt idx="1004">
                  <c:v>23.62</c:v>
                </c:pt>
                <c:pt idx="1005">
                  <c:v>24.99</c:v>
                </c:pt>
                <c:pt idx="1006">
                  <c:v>25.88</c:v>
                </c:pt>
                <c:pt idx="1007">
                  <c:v>22.13</c:v>
                </c:pt>
                <c:pt idx="1008">
                  <c:v>25.92</c:v>
                </c:pt>
                <c:pt idx="1009">
                  <c:v>24.4</c:v>
                </c:pt>
                <c:pt idx="1010">
                  <c:v>24.88</c:v>
                </c:pt>
                <c:pt idx="1011">
                  <c:v>25.15</c:v>
                </c:pt>
                <c:pt idx="1012">
                  <c:v>23.23</c:v>
                </c:pt>
                <c:pt idx="1013">
                  <c:v>24.74</c:v>
                </c:pt>
                <c:pt idx="1014">
                  <c:v>24.31</c:v>
                </c:pt>
                <c:pt idx="1015">
                  <c:v>25.06</c:v>
                </c:pt>
                <c:pt idx="1016">
                  <c:v>24.16</c:v>
                </c:pt>
                <c:pt idx="1017">
                  <c:v>23.24</c:v>
                </c:pt>
                <c:pt idx="1018">
                  <c:v>23.42</c:v>
                </c:pt>
                <c:pt idx="1019">
                  <c:v>25.22</c:v>
                </c:pt>
                <c:pt idx="1020">
                  <c:v>26.6</c:v>
                </c:pt>
                <c:pt idx="1021">
                  <c:v>22.67</c:v>
                </c:pt>
                <c:pt idx="1022">
                  <c:v>25.65</c:v>
                </c:pt>
                <c:pt idx="1023">
                  <c:v>26.68</c:v>
                </c:pt>
                <c:pt idx="1024">
                  <c:v>26.8</c:v>
                </c:pt>
                <c:pt idx="1025">
                  <c:v>23.36</c:v>
                </c:pt>
                <c:pt idx="1026">
                  <c:v>23.87</c:v>
                </c:pt>
                <c:pt idx="1027">
                  <c:v>24.88</c:v>
                </c:pt>
                <c:pt idx="1028">
                  <c:v>22.74</c:v>
                </c:pt>
                <c:pt idx="1029">
                  <c:v>23.53</c:v>
                </c:pt>
                <c:pt idx="1030">
                  <c:v>23.36</c:v>
                </c:pt>
                <c:pt idx="1031">
                  <c:v>22.09</c:v>
                </c:pt>
                <c:pt idx="1032">
                  <c:v>23.64</c:v>
                </c:pt>
                <c:pt idx="1033">
                  <c:v>24.35</c:v>
                </c:pt>
                <c:pt idx="1034">
                  <c:v>24.18</c:v>
                </c:pt>
                <c:pt idx="1035">
                  <c:v>24.56</c:v>
                </c:pt>
                <c:pt idx="1036">
                  <c:v>24.12</c:v>
                </c:pt>
                <c:pt idx="1037">
                  <c:v>26.33</c:v>
                </c:pt>
                <c:pt idx="1038">
                  <c:v>22.76</c:v>
                </c:pt>
                <c:pt idx="1039">
                  <c:v>25.17</c:v>
                </c:pt>
                <c:pt idx="1040">
                  <c:v>24.69</c:v>
                </c:pt>
                <c:pt idx="1041">
                  <c:v>23.58</c:v>
                </c:pt>
                <c:pt idx="1042">
                  <c:v>23.5</c:v>
                </c:pt>
                <c:pt idx="1043">
                  <c:v>24.19</c:v>
                </c:pt>
                <c:pt idx="1044">
                  <c:v>22.7</c:v>
                </c:pt>
                <c:pt idx="1045">
                  <c:v>26.59</c:v>
                </c:pt>
                <c:pt idx="1046">
                  <c:v>25.14</c:v>
                </c:pt>
                <c:pt idx="1047">
                  <c:v>23.49</c:v>
                </c:pt>
                <c:pt idx="1048">
                  <c:v>23.13</c:v>
                </c:pt>
                <c:pt idx="1049">
                  <c:v>22.24</c:v>
                </c:pt>
                <c:pt idx="1050">
                  <c:v>20.85</c:v>
                </c:pt>
                <c:pt idx="1051">
                  <c:v>21.46</c:v>
                </c:pt>
                <c:pt idx="1052">
                  <c:v>22.24</c:v>
                </c:pt>
                <c:pt idx="1053">
                  <c:v>24.51</c:v>
                </c:pt>
                <c:pt idx="1054">
                  <c:v>23.32</c:v>
                </c:pt>
                <c:pt idx="1055">
                  <c:v>22.78</c:v>
                </c:pt>
                <c:pt idx="1056">
                  <c:v>23.41</c:v>
                </c:pt>
                <c:pt idx="1057">
                  <c:v>23.2</c:v>
                </c:pt>
                <c:pt idx="1058">
                  <c:v>23.39</c:v>
                </c:pt>
                <c:pt idx="1059">
                  <c:v>23.32</c:v>
                </c:pt>
                <c:pt idx="1060">
                  <c:v>23.96</c:v>
                </c:pt>
                <c:pt idx="1061">
                  <c:v>23.09</c:v>
                </c:pt>
                <c:pt idx="1062">
                  <c:v>23.14</c:v>
                </c:pt>
                <c:pt idx="1063">
                  <c:v>23.71</c:v>
                </c:pt>
                <c:pt idx="1064">
                  <c:v>24.15</c:v>
                </c:pt>
                <c:pt idx="1065">
                  <c:v>26.22</c:v>
                </c:pt>
                <c:pt idx="1066">
                  <c:v>25.57</c:v>
                </c:pt>
                <c:pt idx="1067">
                  <c:v>22.87</c:v>
                </c:pt>
                <c:pt idx="1068">
                  <c:v>23.35</c:v>
                </c:pt>
                <c:pt idx="1069">
                  <c:v>23.68</c:v>
                </c:pt>
                <c:pt idx="1070">
                  <c:v>24.65</c:v>
                </c:pt>
                <c:pt idx="1071">
                  <c:v>25.25</c:v>
                </c:pt>
                <c:pt idx="1072">
                  <c:v>25.1</c:v>
                </c:pt>
                <c:pt idx="1073">
                  <c:v>24.37</c:v>
                </c:pt>
                <c:pt idx="1074">
                  <c:v>25.04</c:v>
                </c:pt>
                <c:pt idx="1075">
                  <c:v>23.74</c:v>
                </c:pt>
                <c:pt idx="1076">
                  <c:v>21.61</c:v>
                </c:pt>
                <c:pt idx="1077">
                  <c:v>23.15</c:v>
                </c:pt>
                <c:pt idx="1078">
                  <c:v>22.19</c:v>
                </c:pt>
                <c:pt idx="1079">
                  <c:v>22.93</c:v>
                </c:pt>
                <c:pt idx="1080">
                  <c:v>24.78</c:v>
                </c:pt>
                <c:pt idx="1081">
                  <c:v>26.26</c:v>
                </c:pt>
                <c:pt idx="1082">
                  <c:v>23.79</c:v>
                </c:pt>
                <c:pt idx="1083">
                  <c:v>25.69</c:v>
                </c:pt>
                <c:pt idx="1084">
                  <c:v>23.81</c:v>
                </c:pt>
                <c:pt idx="1085">
                  <c:v>23.12</c:v>
                </c:pt>
                <c:pt idx="1086">
                  <c:v>24.62</c:v>
                </c:pt>
                <c:pt idx="1087">
                  <c:v>25.4</c:v>
                </c:pt>
                <c:pt idx="1088">
                  <c:v>23.27</c:v>
                </c:pt>
                <c:pt idx="1089">
                  <c:v>24.23</c:v>
                </c:pt>
                <c:pt idx="1090">
                  <c:v>23.85</c:v>
                </c:pt>
                <c:pt idx="1091">
                  <c:v>23.29</c:v>
                </c:pt>
                <c:pt idx="1092">
                  <c:v>23.38</c:v>
                </c:pt>
                <c:pt idx="1093">
                  <c:v>23.63</c:v>
                </c:pt>
                <c:pt idx="1094">
                  <c:v>23.12</c:v>
                </c:pt>
                <c:pt idx="1095">
                  <c:v>23.63</c:v>
                </c:pt>
                <c:pt idx="1096">
                  <c:v>24.41</c:v>
                </c:pt>
                <c:pt idx="1097">
                  <c:v>23.84</c:v>
                </c:pt>
                <c:pt idx="1098">
                  <c:v>23.3</c:v>
                </c:pt>
                <c:pt idx="1099">
                  <c:v>25.92</c:v>
                </c:pt>
                <c:pt idx="1100">
                  <c:v>21.7</c:v>
                </c:pt>
                <c:pt idx="1101">
                  <c:v>26.82</c:v>
                </c:pt>
                <c:pt idx="1102">
                  <c:v>23.65</c:v>
                </c:pt>
                <c:pt idx="1103">
                  <c:v>23.09</c:v>
                </c:pt>
                <c:pt idx="1104">
                  <c:v>24.58</c:v>
                </c:pt>
                <c:pt idx="1105">
                  <c:v>23.01</c:v>
                </c:pt>
                <c:pt idx="1106">
                  <c:v>23.63</c:v>
                </c:pt>
                <c:pt idx="1107">
                  <c:v>23.96</c:v>
                </c:pt>
                <c:pt idx="1108">
                  <c:v>23.09</c:v>
                </c:pt>
                <c:pt idx="1109">
                  <c:v>22.57</c:v>
                </c:pt>
                <c:pt idx="1110">
                  <c:v>22.31</c:v>
                </c:pt>
                <c:pt idx="1111">
                  <c:v>23.52</c:v>
                </c:pt>
                <c:pt idx="1112">
                  <c:v>22.7</c:v>
                </c:pt>
                <c:pt idx="1113">
                  <c:v>22.71</c:v>
                </c:pt>
                <c:pt idx="1114">
                  <c:v>23.36</c:v>
                </c:pt>
                <c:pt idx="1115">
                  <c:v>25.07</c:v>
                </c:pt>
                <c:pt idx="1116">
                  <c:v>25.05</c:v>
                </c:pt>
                <c:pt idx="1117">
                  <c:v>23.29</c:v>
                </c:pt>
                <c:pt idx="1118">
                  <c:v>23.98</c:v>
                </c:pt>
                <c:pt idx="1119">
                  <c:v>24.88</c:v>
                </c:pt>
                <c:pt idx="1120">
                  <c:v>24.59</c:v>
                </c:pt>
                <c:pt idx="1121">
                  <c:v>24.91</c:v>
                </c:pt>
                <c:pt idx="1122">
                  <c:v>25.19</c:v>
                </c:pt>
                <c:pt idx="1123">
                  <c:v>25.05</c:v>
                </c:pt>
                <c:pt idx="1124">
                  <c:v>23.39</c:v>
                </c:pt>
                <c:pt idx="1125">
                  <c:v>23.02</c:v>
                </c:pt>
                <c:pt idx="1126">
                  <c:v>21.99</c:v>
                </c:pt>
                <c:pt idx="1127">
                  <c:v>22.47</c:v>
                </c:pt>
                <c:pt idx="1128">
                  <c:v>23.93</c:v>
                </c:pt>
                <c:pt idx="1129">
                  <c:v>23.38</c:v>
                </c:pt>
                <c:pt idx="1130">
                  <c:v>23.54</c:v>
                </c:pt>
                <c:pt idx="1131">
                  <c:v>24.33</c:v>
                </c:pt>
                <c:pt idx="1132">
                  <c:v>27.1</c:v>
                </c:pt>
                <c:pt idx="1133">
                  <c:v>25.16</c:v>
                </c:pt>
                <c:pt idx="1134">
                  <c:v>26.51</c:v>
                </c:pt>
                <c:pt idx="1135">
                  <c:v>25.16</c:v>
                </c:pt>
                <c:pt idx="1136">
                  <c:v>25.25</c:v>
                </c:pt>
                <c:pt idx="1137">
                  <c:v>24.72</c:v>
                </c:pt>
                <c:pt idx="1138">
                  <c:v>24.42</c:v>
                </c:pt>
                <c:pt idx="1139">
                  <c:v>25.2</c:v>
                </c:pt>
                <c:pt idx="1140">
                  <c:v>24.32</c:v>
                </c:pt>
                <c:pt idx="1141">
                  <c:v>24.19</c:v>
                </c:pt>
                <c:pt idx="1142">
                  <c:v>17.91</c:v>
                </c:pt>
                <c:pt idx="1143">
                  <c:v>23.59</c:v>
                </c:pt>
                <c:pt idx="1144">
                  <c:v>27.55</c:v>
                </c:pt>
                <c:pt idx="1145">
                  <c:v>24.25</c:v>
                </c:pt>
                <c:pt idx="1146">
                  <c:v>25.3</c:v>
                </c:pt>
                <c:pt idx="1147">
                  <c:v>23.75</c:v>
                </c:pt>
                <c:pt idx="1148">
                  <c:v>25.89</c:v>
                </c:pt>
                <c:pt idx="1149">
                  <c:v>25.01</c:v>
                </c:pt>
                <c:pt idx="1150">
                  <c:v>24.8</c:v>
                </c:pt>
                <c:pt idx="1151">
                  <c:v>24.24</c:v>
                </c:pt>
                <c:pt idx="1152">
                  <c:v>24.78</c:v>
                </c:pt>
                <c:pt idx="1153">
                  <c:v>23.85</c:v>
                </c:pt>
                <c:pt idx="1154">
                  <c:v>20.41</c:v>
                </c:pt>
                <c:pt idx="1155">
                  <c:v>22.85</c:v>
                </c:pt>
                <c:pt idx="1156">
                  <c:v>24.17</c:v>
                </c:pt>
                <c:pt idx="1157">
                  <c:v>24.19</c:v>
                </c:pt>
                <c:pt idx="1158">
                  <c:v>23.08</c:v>
                </c:pt>
                <c:pt idx="1159">
                  <c:v>24.99</c:v>
                </c:pt>
                <c:pt idx="1160">
                  <c:v>23.32</c:v>
                </c:pt>
                <c:pt idx="1161">
                  <c:v>23.23</c:v>
                </c:pt>
                <c:pt idx="1162">
                  <c:v>24.78</c:v>
                </c:pt>
                <c:pt idx="1163">
                  <c:v>23.21</c:v>
                </c:pt>
                <c:pt idx="1164">
                  <c:v>23.95</c:v>
                </c:pt>
                <c:pt idx="1165">
                  <c:v>24.0</c:v>
                </c:pt>
                <c:pt idx="1166">
                  <c:v>23.74</c:v>
                </c:pt>
                <c:pt idx="1167">
                  <c:v>24.39</c:v>
                </c:pt>
                <c:pt idx="1168">
                  <c:v>23.26</c:v>
                </c:pt>
                <c:pt idx="1169">
                  <c:v>24.56</c:v>
                </c:pt>
                <c:pt idx="1170">
                  <c:v>23.45</c:v>
                </c:pt>
                <c:pt idx="1171">
                  <c:v>23.62</c:v>
                </c:pt>
                <c:pt idx="1172">
                  <c:v>23.83</c:v>
                </c:pt>
                <c:pt idx="1173">
                  <c:v>23.09</c:v>
                </c:pt>
                <c:pt idx="1174">
                  <c:v>24.67</c:v>
                </c:pt>
                <c:pt idx="1175">
                  <c:v>24.61</c:v>
                </c:pt>
                <c:pt idx="1176">
                  <c:v>23.54</c:v>
                </c:pt>
                <c:pt idx="1177">
                  <c:v>23.84</c:v>
                </c:pt>
                <c:pt idx="1178">
                  <c:v>24.67</c:v>
                </c:pt>
                <c:pt idx="1179">
                  <c:v>24.21</c:v>
                </c:pt>
                <c:pt idx="1180">
                  <c:v>24.77</c:v>
                </c:pt>
                <c:pt idx="1181">
                  <c:v>24.01</c:v>
                </c:pt>
                <c:pt idx="1182">
                  <c:v>23.87</c:v>
                </c:pt>
                <c:pt idx="1183">
                  <c:v>24.05</c:v>
                </c:pt>
                <c:pt idx="1184">
                  <c:v>24.32</c:v>
                </c:pt>
                <c:pt idx="1185">
                  <c:v>23.81</c:v>
                </c:pt>
                <c:pt idx="1186">
                  <c:v>23.56</c:v>
                </c:pt>
                <c:pt idx="1187">
                  <c:v>24.4</c:v>
                </c:pt>
                <c:pt idx="1188">
                  <c:v>24.08</c:v>
                </c:pt>
                <c:pt idx="1189">
                  <c:v>24.08</c:v>
                </c:pt>
                <c:pt idx="1190">
                  <c:v>25.11</c:v>
                </c:pt>
                <c:pt idx="1191">
                  <c:v>24.93</c:v>
                </c:pt>
                <c:pt idx="1192">
                  <c:v>24.08</c:v>
                </c:pt>
                <c:pt idx="1193">
                  <c:v>23.78</c:v>
                </c:pt>
                <c:pt idx="1194">
                  <c:v>24.37</c:v>
                </c:pt>
                <c:pt idx="1195">
                  <c:v>23.15</c:v>
                </c:pt>
                <c:pt idx="1196">
                  <c:v>23.31</c:v>
                </c:pt>
                <c:pt idx="1197">
                  <c:v>25.27</c:v>
                </c:pt>
                <c:pt idx="1198">
                  <c:v>24.08</c:v>
                </c:pt>
                <c:pt idx="1199">
                  <c:v>24.59</c:v>
                </c:pt>
                <c:pt idx="1200">
                  <c:v>24.72</c:v>
                </c:pt>
                <c:pt idx="1201">
                  <c:v>25.24</c:v>
                </c:pt>
                <c:pt idx="1202">
                  <c:v>25.44</c:v>
                </c:pt>
                <c:pt idx="1203">
                  <c:v>24.76</c:v>
                </c:pt>
                <c:pt idx="1204">
                  <c:v>25.45</c:v>
                </c:pt>
                <c:pt idx="1205">
                  <c:v>24.52</c:v>
                </c:pt>
                <c:pt idx="1206">
                  <c:v>23.35</c:v>
                </c:pt>
                <c:pt idx="1207">
                  <c:v>23.2</c:v>
                </c:pt>
                <c:pt idx="1208">
                  <c:v>24.51</c:v>
                </c:pt>
                <c:pt idx="1209">
                  <c:v>24.75</c:v>
                </c:pt>
                <c:pt idx="1210">
                  <c:v>23.6</c:v>
                </c:pt>
                <c:pt idx="1211">
                  <c:v>25.86</c:v>
                </c:pt>
                <c:pt idx="1212">
                  <c:v>23.48</c:v>
                </c:pt>
                <c:pt idx="1213">
                  <c:v>22.66</c:v>
                </c:pt>
                <c:pt idx="1214">
                  <c:v>24.39</c:v>
                </c:pt>
                <c:pt idx="1215">
                  <c:v>24.56</c:v>
                </c:pt>
                <c:pt idx="1216">
                  <c:v>23.26</c:v>
                </c:pt>
                <c:pt idx="1217">
                  <c:v>24.05</c:v>
                </c:pt>
                <c:pt idx="1218">
                  <c:v>23.91</c:v>
                </c:pt>
                <c:pt idx="1219">
                  <c:v>24.37</c:v>
                </c:pt>
                <c:pt idx="1220">
                  <c:v>23.41</c:v>
                </c:pt>
                <c:pt idx="1221">
                  <c:v>23.42</c:v>
                </c:pt>
                <c:pt idx="1222">
                  <c:v>23.48</c:v>
                </c:pt>
                <c:pt idx="1223">
                  <c:v>22.72</c:v>
                </c:pt>
                <c:pt idx="1224">
                  <c:v>22.99</c:v>
                </c:pt>
                <c:pt idx="1225">
                  <c:v>23.5</c:v>
                </c:pt>
                <c:pt idx="1226">
                  <c:v>24.34</c:v>
                </c:pt>
                <c:pt idx="1227">
                  <c:v>23.2</c:v>
                </c:pt>
                <c:pt idx="1228">
                  <c:v>23.78</c:v>
                </c:pt>
                <c:pt idx="1229">
                  <c:v>23.25</c:v>
                </c:pt>
                <c:pt idx="1230">
                  <c:v>35.09</c:v>
                </c:pt>
                <c:pt idx="1231">
                  <c:v>29.69</c:v>
                </c:pt>
                <c:pt idx="1232">
                  <c:v>24.43</c:v>
                </c:pt>
                <c:pt idx="1233">
                  <c:v>24.59</c:v>
                </c:pt>
                <c:pt idx="1234">
                  <c:v>23.44</c:v>
                </c:pt>
                <c:pt idx="1235">
                  <c:v>24.85</c:v>
                </c:pt>
                <c:pt idx="1236">
                  <c:v>27.33</c:v>
                </c:pt>
                <c:pt idx="1237">
                  <c:v>26.72</c:v>
                </c:pt>
                <c:pt idx="1238">
                  <c:v>28.08</c:v>
                </c:pt>
                <c:pt idx="1239">
                  <c:v>24.9</c:v>
                </c:pt>
                <c:pt idx="1240">
                  <c:v>25.44</c:v>
                </c:pt>
                <c:pt idx="1241">
                  <c:v>24.62</c:v>
                </c:pt>
                <c:pt idx="1242">
                  <c:v>24.77</c:v>
                </c:pt>
                <c:pt idx="1243">
                  <c:v>25.13</c:v>
                </c:pt>
                <c:pt idx="1244">
                  <c:v>26.35</c:v>
                </c:pt>
                <c:pt idx="1245">
                  <c:v>25.8</c:v>
                </c:pt>
                <c:pt idx="1246">
                  <c:v>26.27</c:v>
                </c:pt>
                <c:pt idx="1247">
                  <c:v>26.23</c:v>
                </c:pt>
                <c:pt idx="1248">
                  <c:v>26.19</c:v>
                </c:pt>
                <c:pt idx="1249">
                  <c:v>27.07</c:v>
                </c:pt>
                <c:pt idx="1250">
                  <c:v>25.21</c:v>
                </c:pt>
                <c:pt idx="1251">
                  <c:v>23.64</c:v>
                </c:pt>
                <c:pt idx="1252">
                  <c:v>24.92</c:v>
                </c:pt>
                <c:pt idx="1253">
                  <c:v>24.43</c:v>
                </c:pt>
                <c:pt idx="1254">
                  <c:v>24.99</c:v>
                </c:pt>
                <c:pt idx="1255">
                  <c:v>23.3</c:v>
                </c:pt>
                <c:pt idx="1256">
                  <c:v>23.99</c:v>
                </c:pt>
                <c:pt idx="1257">
                  <c:v>23.13</c:v>
                </c:pt>
                <c:pt idx="1258">
                  <c:v>23.9</c:v>
                </c:pt>
                <c:pt idx="1259">
                  <c:v>25.1</c:v>
                </c:pt>
                <c:pt idx="1260">
                  <c:v>25.4</c:v>
                </c:pt>
                <c:pt idx="1261">
                  <c:v>25.5</c:v>
                </c:pt>
                <c:pt idx="1262">
                  <c:v>23.19</c:v>
                </c:pt>
                <c:pt idx="1263">
                  <c:v>24.86</c:v>
                </c:pt>
                <c:pt idx="1264">
                  <c:v>22.81</c:v>
                </c:pt>
                <c:pt idx="1265">
                  <c:v>23.66</c:v>
                </c:pt>
                <c:pt idx="1266">
                  <c:v>25.91</c:v>
                </c:pt>
                <c:pt idx="1267">
                  <c:v>25.43</c:v>
                </c:pt>
                <c:pt idx="1268">
                  <c:v>25.31</c:v>
                </c:pt>
                <c:pt idx="1269">
                  <c:v>23.3</c:v>
                </c:pt>
                <c:pt idx="1270">
                  <c:v>23.94</c:v>
                </c:pt>
                <c:pt idx="1271">
                  <c:v>24.98</c:v>
                </c:pt>
                <c:pt idx="1272">
                  <c:v>26.39</c:v>
                </c:pt>
                <c:pt idx="1273">
                  <c:v>23.26</c:v>
                </c:pt>
                <c:pt idx="1274">
                  <c:v>25.98</c:v>
                </c:pt>
                <c:pt idx="1275">
                  <c:v>24.68</c:v>
                </c:pt>
                <c:pt idx="1276">
                  <c:v>27.11</c:v>
                </c:pt>
                <c:pt idx="1277">
                  <c:v>26.65</c:v>
                </c:pt>
                <c:pt idx="1278">
                  <c:v>23.96</c:v>
                </c:pt>
                <c:pt idx="1279">
                  <c:v>26.42</c:v>
                </c:pt>
                <c:pt idx="1280">
                  <c:v>24.26</c:v>
                </c:pt>
                <c:pt idx="1281">
                  <c:v>25.7</c:v>
                </c:pt>
                <c:pt idx="1282">
                  <c:v>25.07</c:v>
                </c:pt>
                <c:pt idx="1283">
                  <c:v>24.3</c:v>
                </c:pt>
                <c:pt idx="1284">
                  <c:v>24.05</c:v>
                </c:pt>
                <c:pt idx="1285">
                  <c:v>23.84</c:v>
                </c:pt>
                <c:pt idx="1286">
                  <c:v>23.37</c:v>
                </c:pt>
                <c:pt idx="1287">
                  <c:v>24.92</c:v>
                </c:pt>
                <c:pt idx="1288">
                  <c:v>24.25</c:v>
                </c:pt>
                <c:pt idx="1289">
                  <c:v>24.31</c:v>
                </c:pt>
                <c:pt idx="1290">
                  <c:v>23.48</c:v>
                </c:pt>
                <c:pt idx="1291">
                  <c:v>24.1</c:v>
                </c:pt>
                <c:pt idx="1292">
                  <c:v>23.9</c:v>
                </c:pt>
                <c:pt idx="1293">
                  <c:v>24.58</c:v>
                </c:pt>
                <c:pt idx="1294">
                  <c:v>24.59</c:v>
                </c:pt>
                <c:pt idx="1295">
                  <c:v>24.14</c:v>
                </c:pt>
                <c:pt idx="1296">
                  <c:v>24.0</c:v>
                </c:pt>
                <c:pt idx="1297">
                  <c:v>23.29</c:v>
                </c:pt>
                <c:pt idx="1298">
                  <c:v>23.5</c:v>
                </c:pt>
                <c:pt idx="1299">
                  <c:v>24.63</c:v>
                </c:pt>
                <c:pt idx="1300">
                  <c:v>24.86</c:v>
                </c:pt>
                <c:pt idx="1301">
                  <c:v>23.64</c:v>
                </c:pt>
                <c:pt idx="1302">
                  <c:v>22.84</c:v>
                </c:pt>
                <c:pt idx="1303">
                  <c:v>22.9</c:v>
                </c:pt>
                <c:pt idx="1304">
                  <c:v>24.8</c:v>
                </c:pt>
                <c:pt idx="1305">
                  <c:v>28.67</c:v>
                </c:pt>
                <c:pt idx="1306">
                  <c:v>24.14</c:v>
                </c:pt>
                <c:pt idx="1307">
                  <c:v>25.04</c:v>
                </c:pt>
                <c:pt idx="1308">
                  <c:v>25.86</c:v>
                </c:pt>
                <c:pt idx="1309">
                  <c:v>25.56</c:v>
                </c:pt>
                <c:pt idx="1310">
                  <c:v>25.54</c:v>
                </c:pt>
                <c:pt idx="1311">
                  <c:v>26.19</c:v>
                </c:pt>
                <c:pt idx="1312">
                  <c:v>24.28</c:v>
                </c:pt>
                <c:pt idx="1313">
                  <c:v>27.56</c:v>
                </c:pt>
                <c:pt idx="1314">
                  <c:v>26.59</c:v>
                </c:pt>
                <c:pt idx="1315">
                  <c:v>24.14</c:v>
                </c:pt>
                <c:pt idx="1316">
                  <c:v>23.23</c:v>
                </c:pt>
                <c:pt idx="1317">
                  <c:v>23.61</c:v>
                </c:pt>
                <c:pt idx="1318">
                  <c:v>24.02</c:v>
                </c:pt>
                <c:pt idx="1319">
                  <c:v>24.44</c:v>
                </c:pt>
                <c:pt idx="1320">
                  <c:v>23.81</c:v>
                </c:pt>
                <c:pt idx="1321">
                  <c:v>24.26</c:v>
                </c:pt>
                <c:pt idx="1322">
                  <c:v>23.88</c:v>
                </c:pt>
                <c:pt idx="1323">
                  <c:v>23.66</c:v>
                </c:pt>
                <c:pt idx="1324">
                  <c:v>24.36</c:v>
                </c:pt>
                <c:pt idx="1325">
                  <c:v>23.85</c:v>
                </c:pt>
                <c:pt idx="1326">
                  <c:v>23.67</c:v>
                </c:pt>
                <c:pt idx="1327">
                  <c:v>23.47</c:v>
                </c:pt>
                <c:pt idx="1328">
                  <c:v>23.52</c:v>
                </c:pt>
                <c:pt idx="1329">
                  <c:v>24.05</c:v>
                </c:pt>
                <c:pt idx="1330">
                  <c:v>24.57</c:v>
                </c:pt>
                <c:pt idx="1331">
                  <c:v>24.55</c:v>
                </c:pt>
                <c:pt idx="1332">
                  <c:v>23.86</c:v>
                </c:pt>
                <c:pt idx="1333">
                  <c:v>25.01</c:v>
                </c:pt>
                <c:pt idx="1334">
                  <c:v>26.44</c:v>
                </c:pt>
                <c:pt idx="1335">
                  <c:v>24.97</c:v>
                </c:pt>
                <c:pt idx="1336">
                  <c:v>24.3</c:v>
                </c:pt>
                <c:pt idx="1337">
                  <c:v>24.87</c:v>
                </c:pt>
                <c:pt idx="1338">
                  <c:v>24.89</c:v>
                </c:pt>
                <c:pt idx="1339">
                  <c:v>24.78</c:v>
                </c:pt>
                <c:pt idx="1340">
                  <c:v>25.87</c:v>
                </c:pt>
                <c:pt idx="1341">
                  <c:v>25.53</c:v>
                </c:pt>
                <c:pt idx="1342">
                  <c:v>26.3</c:v>
                </c:pt>
                <c:pt idx="1343">
                  <c:v>24.38</c:v>
                </c:pt>
                <c:pt idx="1344">
                  <c:v>25.72</c:v>
                </c:pt>
                <c:pt idx="1345">
                  <c:v>24.56</c:v>
                </c:pt>
                <c:pt idx="1346">
                  <c:v>24.38</c:v>
                </c:pt>
                <c:pt idx="1347">
                  <c:v>25.04</c:v>
                </c:pt>
                <c:pt idx="1348">
                  <c:v>25.26</c:v>
                </c:pt>
                <c:pt idx="1349">
                  <c:v>25.33</c:v>
                </c:pt>
                <c:pt idx="1350">
                  <c:v>25.89</c:v>
                </c:pt>
                <c:pt idx="1351">
                  <c:v>26.51</c:v>
                </c:pt>
                <c:pt idx="1352">
                  <c:v>25.82</c:v>
                </c:pt>
                <c:pt idx="1353">
                  <c:v>25.17</c:v>
                </c:pt>
                <c:pt idx="1354">
                  <c:v>21.92</c:v>
                </c:pt>
                <c:pt idx="1355">
                  <c:v>26.3</c:v>
                </c:pt>
                <c:pt idx="1356">
                  <c:v>26.2</c:v>
                </c:pt>
                <c:pt idx="1357">
                  <c:v>28.12</c:v>
                </c:pt>
                <c:pt idx="1358">
                  <c:v>25.9</c:v>
                </c:pt>
                <c:pt idx="1359">
                  <c:v>25.68</c:v>
                </c:pt>
                <c:pt idx="1360">
                  <c:v>25.16</c:v>
                </c:pt>
                <c:pt idx="1361">
                  <c:v>25.1</c:v>
                </c:pt>
                <c:pt idx="1362">
                  <c:v>24.16</c:v>
                </c:pt>
                <c:pt idx="1363">
                  <c:v>24.78</c:v>
                </c:pt>
                <c:pt idx="1364">
                  <c:v>25.55</c:v>
                </c:pt>
                <c:pt idx="1365">
                  <c:v>26.22</c:v>
                </c:pt>
                <c:pt idx="1366">
                  <c:v>26.39</c:v>
                </c:pt>
                <c:pt idx="1367">
                  <c:v>27.01</c:v>
                </c:pt>
                <c:pt idx="1368">
                  <c:v>25.04</c:v>
                </c:pt>
                <c:pt idx="1369">
                  <c:v>24.8</c:v>
                </c:pt>
                <c:pt idx="1370">
                  <c:v>25.54</c:v>
                </c:pt>
                <c:pt idx="1371">
                  <c:v>22.73</c:v>
                </c:pt>
                <c:pt idx="1372">
                  <c:v>24.44</c:v>
                </c:pt>
                <c:pt idx="1373">
                  <c:v>24.29</c:v>
                </c:pt>
                <c:pt idx="1374">
                  <c:v>23.29</c:v>
                </c:pt>
                <c:pt idx="1375">
                  <c:v>20.18</c:v>
                </c:pt>
                <c:pt idx="1376">
                  <c:v>21.17</c:v>
                </c:pt>
                <c:pt idx="1377">
                  <c:v>27.48</c:v>
                </c:pt>
                <c:pt idx="1378">
                  <c:v>26.23</c:v>
                </c:pt>
                <c:pt idx="1379">
                  <c:v>23.46</c:v>
                </c:pt>
                <c:pt idx="1380">
                  <c:v>22.47</c:v>
                </c:pt>
                <c:pt idx="1381">
                  <c:v>23.28</c:v>
                </c:pt>
                <c:pt idx="1382">
                  <c:v>22.82</c:v>
                </c:pt>
                <c:pt idx="1383">
                  <c:v>23.6</c:v>
                </c:pt>
                <c:pt idx="1384">
                  <c:v>24.16</c:v>
                </c:pt>
                <c:pt idx="1385">
                  <c:v>23.14</c:v>
                </c:pt>
                <c:pt idx="1386">
                  <c:v>23.55</c:v>
                </c:pt>
                <c:pt idx="1387">
                  <c:v>24.54</c:v>
                </c:pt>
                <c:pt idx="1388">
                  <c:v>23.91</c:v>
                </c:pt>
                <c:pt idx="1389">
                  <c:v>24.46</c:v>
                </c:pt>
                <c:pt idx="1390">
                  <c:v>24.69</c:v>
                </c:pt>
                <c:pt idx="1391">
                  <c:v>24.77</c:v>
                </c:pt>
                <c:pt idx="1392">
                  <c:v>25.45</c:v>
                </c:pt>
                <c:pt idx="1393">
                  <c:v>24.65</c:v>
                </c:pt>
                <c:pt idx="1394">
                  <c:v>24.15</c:v>
                </c:pt>
                <c:pt idx="1395">
                  <c:v>24.63</c:v>
                </c:pt>
                <c:pt idx="1396">
                  <c:v>25.69</c:v>
                </c:pt>
                <c:pt idx="1397">
                  <c:v>25.94</c:v>
                </c:pt>
                <c:pt idx="1398">
                  <c:v>26.72</c:v>
                </c:pt>
                <c:pt idx="1399">
                  <c:v>24.79</c:v>
                </c:pt>
                <c:pt idx="1400">
                  <c:v>23.9</c:v>
                </c:pt>
                <c:pt idx="1401">
                  <c:v>24.54</c:v>
                </c:pt>
                <c:pt idx="1402">
                  <c:v>24.22</c:v>
                </c:pt>
                <c:pt idx="1403">
                  <c:v>23.91</c:v>
                </c:pt>
                <c:pt idx="1404">
                  <c:v>22.15</c:v>
                </c:pt>
                <c:pt idx="1405">
                  <c:v>23.67</c:v>
                </c:pt>
                <c:pt idx="1406">
                  <c:v>23.43</c:v>
                </c:pt>
                <c:pt idx="1407">
                  <c:v>22.43</c:v>
                </c:pt>
                <c:pt idx="1408">
                  <c:v>23.43</c:v>
                </c:pt>
                <c:pt idx="1409">
                  <c:v>22.48</c:v>
                </c:pt>
                <c:pt idx="1410">
                  <c:v>23.96</c:v>
                </c:pt>
                <c:pt idx="1411">
                  <c:v>24.26</c:v>
                </c:pt>
                <c:pt idx="1412">
                  <c:v>23.12</c:v>
                </c:pt>
                <c:pt idx="1413">
                  <c:v>21.47</c:v>
                </c:pt>
                <c:pt idx="1414">
                  <c:v>23.72</c:v>
                </c:pt>
                <c:pt idx="1415">
                  <c:v>22.44</c:v>
                </c:pt>
                <c:pt idx="1416">
                  <c:v>23.03</c:v>
                </c:pt>
                <c:pt idx="1417">
                  <c:v>23.56</c:v>
                </c:pt>
                <c:pt idx="1418">
                  <c:v>23.14</c:v>
                </c:pt>
                <c:pt idx="1419">
                  <c:v>23.39</c:v>
                </c:pt>
                <c:pt idx="1420">
                  <c:v>23.71</c:v>
                </c:pt>
                <c:pt idx="1421">
                  <c:v>24.01</c:v>
                </c:pt>
                <c:pt idx="1422">
                  <c:v>24.05</c:v>
                </c:pt>
                <c:pt idx="1423">
                  <c:v>24.48</c:v>
                </c:pt>
                <c:pt idx="1424">
                  <c:v>23.41</c:v>
                </c:pt>
                <c:pt idx="1425">
                  <c:v>22.87</c:v>
                </c:pt>
                <c:pt idx="1426">
                  <c:v>22.76</c:v>
                </c:pt>
                <c:pt idx="1427">
                  <c:v>23.95</c:v>
                </c:pt>
                <c:pt idx="1428">
                  <c:v>26.84</c:v>
                </c:pt>
                <c:pt idx="1429">
                  <c:v>23.01</c:v>
                </c:pt>
                <c:pt idx="1430">
                  <c:v>23.79</c:v>
                </c:pt>
                <c:pt idx="1431">
                  <c:v>25.3</c:v>
                </c:pt>
                <c:pt idx="1432">
                  <c:v>25.33</c:v>
                </c:pt>
                <c:pt idx="1433">
                  <c:v>25.5</c:v>
                </c:pt>
                <c:pt idx="1434">
                  <c:v>26.01</c:v>
                </c:pt>
                <c:pt idx="1435">
                  <c:v>27.91</c:v>
                </c:pt>
                <c:pt idx="1436">
                  <c:v>25.55</c:v>
                </c:pt>
                <c:pt idx="1437">
                  <c:v>25.31</c:v>
                </c:pt>
                <c:pt idx="1438">
                  <c:v>25.47</c:v>
                </c:pt>
                <c:pt idx="1439">
                  <c:v>26.17</c:v>
                </c:pt>
                <c:pt idx="1440">
                  <c:v>26.1</c:v>
                </c:pt>
                <c:pt idx="1441">
                  <c:v>26.57</c:v>
                </c:pt>
                <c:pt idx="1442">
                  <c:v>26.76</c:v>
                </c:pt>
                <c:pt idx="1443">
                  <c:v>26.39</c:v>
                </c:pt>
                <c:pt idx="1444">
                  <c:v>26.06</c:v>
                </c:pt>
                <c:pt idx="1445">
                  <c:v>25.89</c:v>
                </c:pt>
                <c:pt idx="1446">
                  <c:v>26.08</c:v>
                </c:pt>
                <c:pt idx="1447">
                  <c:v>26.49</c:v>
                </c:pt>
                <c:pt idx="1448">
                  <c:v>25.48</c:v>
                </c:pt>
                <c:pt idx="1449">
                  <c:v>26.22</c:v>
                </c:pt>
                <c:pt idx="1450">
                  <c:v>26.49</c:v>
                </c:pt>
                <c:pt idx="1451">
                  <c:v>24.77</c:v>
                </c:pt>
                <c:pt idx="1452">
                  <c:v>25.59</c:v>
                </c:pt>
                <c:pt idx="1453">
                  <c:v>25.89</c:v>
                </c:pt>
                <c:pt idx="1454">
                  <c:v>24.87</c:v>
                </c:pt>
                <c:pt idx="1455">
                  <c:v>27.33</c:v>
                </c:pt>
                <c:pt idx="1456">
                  <c:v>29.8</c:v>
                </c:pt>
                <c:pt idx="1457">
                  <c:v>31.08</c:v>
                </c:pt>
                <c:pt idx="1458">
                  <c:v>28.61</c:v>
                </c:pt>
                <c:pt idx="1459">
                  <c:v>29.12</c:v>
                </c:pt>
                <c:pt idx="1460">
                  <c:v>27.38</c:v>
                </c:pt>
                <c:pt idx="1461">
                  <c:v>27.45</c:v>
                </c:pt>
                <c:pt idx="1462">
                  <c:v>26.4</c:v>
                </c:pt>
                <c:pt idx="1463">
                  <c:v>26.59</c:v>
                </c:pt>
                <c:pt idx="1464">
                  <c:v>26.86</c:v>
                </c:pt>
                <c:pt idx="1465">
                  <c:v>26.97</c:v>
                </c:pt>
                <c:pt idx="1466">
                  <c:v>27.73</c:v>
                </c:pt>
                <c:pt idx="1467">
                  <c:v>29.24</c:v>
                </c:pt>
                <c:pt idx="1468">
                  <c:v>28.59</c:v>
                </c:pt>
                <c:pt idx="1469">
                  <c:v>27.72</c:v>
                </c:pt>
                <c:pt idx="1470">
                  <c:v>27.55</c:v>
                </c:pt>
                <c:pt idx="1471">
                  <c:v>28.17</c:v>
                </c:pt>
                <c:pt idx="1472">
                  <c:v>28.34</c:v>
                </c:pt>
                <c:pt idx="1473">
                  <c:v>27.72</c:v>
                </c:pt>
                <c:pt idx="1474">
                  <c:v>29.08</c:v>
                </c:pt>
                <c:pt idx="1475">
                  <c:v>28.36</c:v>
                </c:pt>
                <c:pt idx="1476">
                  <c:v>29.06</c:v>
                </c:pt>
                <c:pt idx="1477">
                  <c:v>29.75</c:v>
                </c:pt>
                <c:pt idx="1478">
                  <c:v>26.15</c:v>
                </c:pt>
                <c:pt idx="1479">
                  <c:v>28.93</c:v>
                </c:pt>
                <c:pt idx="1480">
                  <c:v>29.0</c:v>
                </c:pt>
                <c:pt idx="1481">
                  <c:v>29.84</c:v>
                </c:pt>
                <c:pt idx="1482">
                  <c:v>27.91</c:v>
                </c:pt>
                <c:pt idx="1483">
                  <c:v>28.76</c:v>
                </c:pt>
                <c:pt idx="1484">
                  <c:v>26.83</c:v>
                </c:pt>
                <c:pt idx="1485">
                  <c:v>26.46</c:v>
                </c:pt>
                <c:pt idx="1486">
                  <c:v>27.46</c:v>
                </c:pt>
                <c:pt idx="1487">
                  <c:v>27.62</c:v>
                </c:pt>
                <c:pt idx="1488">
                  <c:v>28.3</c:v>
                </c:pt>
                <c:pt idx="1489">
                  <c:v>27.85</c:v>
                </c:pt>
                <c:pt idx="1490">
                  <c:v>26.77</c:v>
                </c:pt>
                <c:pt idx="1491">
                  <c:v>27.72</c:v>
                </c:pt>
                <c:pt idx="1492">
                  <c:v>27.11</c:v>
                </c:pt>
                <c:pt idx="1493">
                  <c:v>28.0</c:v>
                </c:pt>
                <c:pt idx="1494">
                  <c:v>28.67</c:v>
                </c:pt>
                <c:pt idx="1495">
                  <c:v>34.42</c:v>
                </c:pt>
                <c:pt idx="1496">
                  <c:v>38.95</c:v>
                </c:pt>
                <c:pt idx="1497">
                  <c:v>28.44</c:v>
                </c:pt>
                <c:pt idx="1498">
                  <c:v>28.3</c:v>
                </c:pt>
                <c:pt idx="1499">
                  <c:v>27.34</c:v>
                </c:pt>
                <c:pt idx="1500">
                  <c:v>26.88</c:v>
                </c:pt>
                <c:pt idx="1501">
                  <c:v>27.24</c:v>
                </c:pt>
                <c:pt idx="1502">
                  <c:v>27.12</c:v>
                </c:pt>
                <c:pt idx="1503">
                  <c:v>28.13</c:v>
                </c:pt>
                <c:pt idx="1504">
                  <c:v>28.51</c:v>
                </c:pt>
                <c:pt idx="1505">
                  <c:v>26.85</c:v>
                </c:pt>
                <c:pt idx="1506">
                  <c:v>29.07</c:v>
                </c:pt>
                <c:pt idx="1507">
                  <c:v>29.71</c:v>
                </c:pt>
                <c:pt idx="1508">
                  <c:v>30.68</c:v>
                </c:pt>
                <c:pt idx="1509">
                  <c:v>32.47</c:v>
                </c:pt>
                <c:pt idx="1510">
                  <c:v>32.84</c:v>
                </c:pt>
                <c:pt idx="1511">
                  <c:v>34.46</c:v>
                </c:pt>
                <c:pt idx="1512">
                  <c:v>36.54</c:v>
                </c:pt>
                <c:pt idx="1513">
                  <c:v>37.61</c:v>
                </c:pt>
                <c:pt idx="1514">
                  <c:v>34.3</c:v>
                </c:pt>
                <c:pt idx="1515">
                  <c:v>38.97</c:v>
                </c:pt>
                <c:pt idx="1516">
                  <c:v>39.88</c:v>
                </c:pt>
                <c:pt idx="1517">
                  <c:v>47.45</c:v>
                </c:pt>
                <c:pt idx="1518">
                  <c:v>40.38</c:v>
                </c:pt>
                <c:pt idx="1519">
                  <c:v>36.68</c:v>
                </c:pt>
                <c:pt idx="1520">
                  <c:v>30.23</c:v>
                </c:pt>
                <c:pt idx="1521">
                  <c:v>35.15</c:v>
                </c:pt>
                <c:pt idx="1522">
                  <c:v>34.24</c:v>
                </c:pt>
                <c:pt idx="1523">
                  <c:v>31.39</c:v>
                </c:pt>
                <c:pt idx="1524">
                  <c:v>31.37</c:v>
                </c:pt>
                <c:pt idx="1525">
                  <c:v>29.73</c:v>
                </c:pt>
                <c:pt idx="1526">
                  <c:v>29.93</c:v>
                </c:pt>
                <c:pt idx="1527">
                  <c:v>30.04</c:v>
                </c:pt>
                <c:pt idx="1528">
                  <c:v>29.8</c:v>
                </c:pt>
                <c:pt idx="1529">
                  <c:v>29.81</c:v>
                </c:pt>
                <c:pt idx="1530">
                  <c:v>28.66</c:v>
                </c:pt>
                <c:pt idx="1531">
                  <c:v>29.3</c:v>
                </c:pt>
                <c:pt idx="1532">
                  <c:v>29.27</c:v>
                </c:pt>
                <c:pt idx="1533">
                  <c:v>29.41</c:v>
                </c:pt>
                <c:pt idx="1534">
                  <c:v>29.72</c:v>
                </c:pt>
                <c:pt idx="1535">
                  <c:v>31.27</c:v>
                </c:pt>
                <c:pt idx="1536">
                  <c:v>31.18</c:v>
                </c:pt>
                <c:pt idx="1537">
                  <c:v>32.51</c:v>
                </c:pt>
                <c:pt idx="1538">
                  <c:v>31.9</c:v>
                </c:pt>
                <c:pt idx="1539">
                  <c:v>32.15</c:v>
                </c:pt>
                <c:pt idx="1540">
                  <c:v>31.11</c:v>
                </c:pt>
                <c:pt idx="1541">
                  <c:v>30.82</c:v>
                </c:pt>
                <c:pt idx="1542">
                  <c:v>29.26</c:v>
                </c:pt>
                <c:pt idx="1543">
                  <c:v>31.31</c:v>
                </c:pt>
                <c:pt idx="1544">
                  <c:v>32.49</c:v>
                </c:pt>
                <c:pt idx="1545">
                  <c:v>28.65</c:v>
                </c:pt>
                <c:pt idx="1546">
                  <c:v>28.95</c:v>
                </c:pt>
                <c:pt idx="1547">
                  <c:v>28.92</c:v>
                </c:pt>
                <c:pt idx="1548">
                  <c:v>29.63</c:v>
                </c:pt>
                <c:pt idx="1549">
                  <c:v>29.6</c:v>
                </c:pt>
                <c:pt idx="1550">
                  <c:v>30.04</c:v>
                </c:pt>
                <c:pt idx="1551">
                  <c:v>27.42</c:v>
                </c:pt>
                <c:pt idx="1552">
                  <c:v>30.68</c:v>
                </c:pt>
                <c:pt idx="1553">
                  <c:v>29.4</c:v>
                </c:pt>
                <c:pt idx="1554">
                  <c:v>30.15</c:v>
                </c:pt>
                <c:pt idx="1555">
                  <c:v>28.17</c:v>
                </c:pt>
                <c:pt idx="1556">
                  <c:v>31.08</c:v>
                </c:pt>
                <c:pt idx="1557">
                  <c:v>29.75</c:v>
                </c:pt>
                <c:pt idx="1558">
                  <c:v>33.18</c:v>
                </c:pt>
                <c:pt idx="1559">
                  <c:v>29.93</c:v>
                </c:pt>
                <c:pt idx="1560">
                  <c:v>29.87</c:v>
                </c:pt>
                <c:pt idx="1561">
                  <c:v>29.28</c:v>
                </c:pt>
                <c:pt idx="1562">
                  <c:v>27.22</c:v>
                </c:pt>
                <c:pt idx="1563">
                  <c:v>29.62</c:v>
                </c:pt>
                <c:pt idx="1564">
                  <c:v>30.02</c:v>
                </c:pt>
                <c:pt idx="1565">
                  <c:v>29.75</c:v>
                </c:pt>
                <c:pt idx="1566">
                  <c:v>29.54</c:v>
                </c:pt>
                <c:pt idx="1567">
                  <c:v>30.72</c:v>
                </c:pt>
                <c:pt idx="1568">
                  <c:v>31.64</c:v>
                </c:pt>
                <c:pt idx="1569">
                  <c:v>36.72</c:v>
                </c:pt>
                <c:pt idx="1570">
                  <c:v>31.96</c:v>
                </c:pt>
                <c:pt idx="1571">
                  <c:v>30.28</c:v>
                </c:pt>
                <c:pt idx="1572">
                  <c:v>29.15</c:v>
                </c:pt>
                <c:pt idx="1573">
                  <c:v>29.64</c:v>
                </c:pt>
                <c:pt idx="1574">
                  <c:v>29.48</c:v>
                </c:pt>
                <c:pt idx="1575">
                  <c:v>34.2</c:v>
                </c:pt>
                <c:pt idx="1576">
                  <c:v>29.86</c:v>
                </c:pt>
                <c:pt idx="1577">
                  <c:v>32.45</c:v>
                </c:pt>
                <c:pt idx="1578">
                  <c:v>30.84</c:v>
                </c:pt>
                <c:pt idx="1579">
                  <c:v>31.04</c:v>
                </c:pt>
                <c:pt idx="1580">
                  <c:v>32.85</c:v>
                </c:pt>
                <c:pt idx="1581">
                  <c:v>29.49</c:v>
                </c:pt>
                <c:pt idx="1582">
                  <c:v>30.36</c:v>
                </c:pt>
                <c:pt idx="1583">
                  <c:v>26.73</c:v>
                </c:pt>
                <c:pt idx="1584">
                  <c:v>29.16</c:v>
                </c:pt>
                <c:pt idx="1585">
                  <c:v>30.45</c:v>
                </c:pt>
                <c:pt idx="1586">
                  <c:v>31.76</c:v>
                </c:pt>
                <c:pt idx="1587">
                  <c:v>26.45</c:v>
                </c:pt>
                <c:pt idx="1588">
                  <c:v>29.83</c:v>
                </c:pt>
                <c:pt idx="1589">
                  <c:v>31.28</c:v>
                </c:pt>
                <c:pt idx="1590">
                  <c:v>30.21</c:v>
                </c:pt>
                <c:pt idx="1591">
                  <c:v>34.38</c:v>
                </c:pt>
                <c:pt idx="1592">
                  <c:v>30.81</c:v>
                </c:pt>
                <c:pt idx="1593">
                  <c:v>29.74</c:v>
                </c:pt>
                <c:pt idx="1594">
                  <c:v>29.52</c:v>
                </c:pt>
                <c:pt idx="1595">
                  <c:v>29.75</c:v>
                </c:pt>
                <c:pt idx="1596">
                  <c:v>30.95</c:v>
                </c:pt>
                <c:pt idx="1597">
                  <c:v>30.37</c:v>
                </c:pt>
                <c:pt idx="1598">
                  <c:v>31.26</c:v>
                </c:pt>
                <c:pt idx="1599">
                  <c:v>32.69</c:v>
                </c:pt>
                <c:pt idx="1600">
                  <c:v>31.93</c:v>
                </c:pt>
                <c:pt idx="1601">
                  <c:v>30.9</c:v>
                </c:pt>
                <c:pt idx="1602">
                  <c:v>29.91</c:v>
                </c:pt>
                <c:pt idx="1603">
                  <c:v>31.12</c:v>
                </c:pt>
                <c:pt idx="1604">
                  <c:v>28.82</c:v>
                </c:pt>
                <c:pt idx="1605">
                  <c:v>29.6</c:v>
                </c:pt>
                <c:pt idx="1606">
                  <c:v>28.33</c:v>
                </c:pt>
                <c:pt idx="1607">
                  <c:v>31.31</c:v>
                </c:pt>
                <c:pt idx="1608">
                  <c:v>31.16</c:v>
                </c:pt>
                <c:pt idx="1609">
                  <c:v>31.24</c:v>
                </c:pt>
                <c:pt idx="1610">
                  <c:v>30.22</c:v>
                </c:pt>
                <c:pt idx="1611">
                  <c:v>28.5</c:v>
                </c:pt>
                <c:pt idx="1612">
                  <c:v>30.03</c:v>
                </c:pt>
                <c:pt idx="1613">
                  <c:v>31.31</c:v>
                </c:pt>
                <c:pt idx="1614">
                  <c:v>31.66</c:v>
                </c:pt>
                <c:pt idx="1615">
                  <c:v>30.71</c:v>
                </c:pt>
                <c:pt idx="1616">
                  <c:v>33.43</c:v>
                </c:pt>
                <c:pt idx="1617">
                  <c:v>34.45</c:v>
                </c:pt>
                <c:pt idx="1618">
                  <c:v>35.96</c:v>
                </c:pt>
                <c:pt idx="1619">
                  <c:v>32.52</c:v>
                </c:pt>
                <c:pt idx="1620">
                  <c:v>31.94</c:v>
                </c:pt>
                <c:pt idx="1621">
                  <c:v>32.49</c:v>
                </c:pt>
                <c:pt idx="1622">
                  <c:v>33.12</c:v>
                </c:pt>
                <c:pt idx="1623">
                  <c:v>31.9</c:v>
                </c:pt>
                <c:pt idx="1624">
                  <c:v>30.15</c:v>
                </c:pt>
                <c:pt idx="1625">
                  <c:v>33.8</c:v>
                </c:pt>
                <c:pt idx="1626">
                  <c:v>34.32</c:v>
                </c:pt>
                <c:pt idx="1627">
                  <c:v>33.51</c:v>
                </c:pt>
                <c:pt idx="1628">
                  <c:v>35.34</c:v>
                </c:pt>
                <c:pt idx="1629">
                  <c:v>35.83</c:v>
                </c:pt>
                <c:pt idx="1630">
                  <c:v>36.29</c:v>
                </c:pt>
                <c:pt idx="1631">
                  <c:v>34.2</c:v>
                </c:pt>
                <c:pt idx="1632">
                  <c:v>38.69</c:v>
                </c:pt>
                <c:pt idx="1633">
                  <c:v>36.38</c:v>
                </c:pt>
                <c:pt idx="1634">
                  <c:v>39.27</c:v>
                </c:pt>
                <c:pt idx="1635">
                  <c:v>38.9</c:v>
                </c:pt>
                <c:pt idx="1636">
                  <c:v>38.57</c:v>
                </c:pt>
                <c:pt idx="1637">
                  <c:v>42.08</c:v>
                </c:pt>
                <c:pt idx="1638">
                  <c:v>41.67</c:v>
                </c:pt>
                <c:pt idx="1639">
                  <c:v>42.9</c:v>
                </c:pt>
                <c:pt idx="1640">
                  <c:v>43.79</c:v>
                </c:pt>
                <c:pt idx="1641">
                  <c:v>45.61</c:v>
                </c:pt>
                <c:pt idx="1642">
                  <c:v>41.72</c:v>
                </c:pt>
                <c:pt idx="1643">
                  <c:v>47.16</c:v>
                </c:pt>
                <c:pt idx="1644">
                  <c:v>52.15</c:v>
                </c:pt>
                <c:pt idx="1645">
                  <c:v>53.27</c:v>
                </c:pt>
                <c:pt idx="1646">
                  <c:v>49.28</c:v>
                </c:pt>
                <c:pt idx="1647">
                  <c:v>45.38</c:v>
                </c:pt>
                <c:pt idx="1648">
                  <c:v>47.86</c:v>
                </c:pt>
                <c:pt idx="1649">
                  <c:v>45.47</c:v>
                </c:pt>
                <c:pt idx="1650">
                  <c:v>41.62</c:v>
                </c:pt>
                <c:pt idx="1651">
                  <c:v>44.29</c:v>
                </c:pt>
                <c:pt idx="1652">
                  <c:v>44.18</c:v>
                </c:pt>
                <c:pt idx="1653">
                  <c:v>47.36</c:v>
                </c:pt>
                <c:pt idx="1654">
                  <c:v>41.38</c:v>
                </c:pt>
                <c:pt idx="1655">
                  <c:v>41.95</c:v>
                </c:pt>
                <c:pt idx="1656">
                  <c:v>43.08</c:v>
                </c:pt>
                <c:pt idx="1657">
                  <c:v>43.62</c:v>
                </c:pt>
                <c:pt idx="1658">
                  <c:v>44.59</c:v>
                </c:pt>
                <c:pt idx="1659">
                  <c:v>44.26</c:v>
                </c:pt>
                <c:pt idx="1660">
                  <c:v>44.39</c:v>
                </c:pt>
                <c:pt idx="1661">
                  <c:v>43.51</c:v>
                </c:pt>
                <c:pt idx="1662">
                  <c:v>41.98</c:v>
                </c:pt>
                <c:pt idx="1663">
                  <c:v>38.07</c:v>
                </c:pt>
                <c:pt idx="1664">
                  <c:v>39.01</c:v>
                </c:pt>
                <c:pt idx="1665">
                  <c:v>38.91</c:v>
                </c:pt>
                <c:pt idx="1666">
                  <c:v>38.86</c:v>
                </c:pt>
                <c:pt idx="1667">
                  <c:v>38.47</c:v>
                </c:pt>
                <c:pt idx="1668">
                  <c:v>38.67</c:v>
                </c:pt>
                <c:pt idx="1669">
                  <c:v>39.7</c:v>
                </c:pt>
                <c:pt idx="1670">
                  <c:v>45.4</c:v>
                </c:pt>
                <c:pt idx="1671">
                  <c:v>36.97</c:v>
                </c:pt>
                <c:pt idx="1672">
                  <c:v>45.54</c:v>
                </c:pt>
                <c:pt idx="1673">
                  <c:v>54.18</c:v>
                </c:pt>
                <c:pt idx="1674">
                  <c:v>50.98</c:v>
                </c:pt>
                <c:pt idx="1675">
                  <c:v>46.69</c:v>
                </c:pt>
                <c:pt idx="1676">
                  <c:v>59.29</c:v>
                </c:pt>
                <c:pt idx="1677">
                  <c:v>63.47</c:v>
                </c:pt>
                <c:pt idx="1678">
                  <c:v>47.21</c:v>
                </c:pt>
                <c:pt idx="1679">
                  <c:v>51.13</c:v>
                </c:pt>
                <c:pt idx="1680">
                  <c:v>59.65</c:v>
                </c:pt>
                <c:pt idx="1681">
                  <c:v>54.88</c:v>
                </c:pt>
                <c:pt idx="1682">
                  <c:v>45.87</c:v>
                </c:pt>
                <c:pt idx="1683">
                  <c:v>41.79</c:v>
                </c:pt>
                <c:pt idx="1684">
                  <c:v>49.84</c:v>
                </c:pt>
                <c:pt idx="1685">
                  <c:v>57.57</c:v>
                </c:pt>
                <c:pt idx="1686">
                  <c:v>44.11</c:v>
                </c:pt>
                <c:pt idx="1687">
                  <c:v>62.02</c:v>
                </c:pt>
                <c:pt idx="1688">
                  <c:v>56.16</c:v>
                </c:pt>
                <c:pt idx="1689">
                  <c:v>69.6</c:v>
                </c:pt>
                <c:pt idx="1690">
                  <c:v>71.6</c:v>
                </c:pt>
                <c:pt idx="1691">
                  <c:v>54.94</c:v>
                </c:pt>
                <c:pt idx="1692">
                  <c:v>55.71</c:v>
                </c:pt>
                <c:pt idx="1693">
                  <c:v>56.54</c:v>
                </c:pt>
                <c:pt idx="1694">
                  <c:v>53.93</c:v>
                </c:pt>
                <c:pt idx="1695">
                  <c:v>47.66</c:v>
                </c:pt>
                <c:pt idx="1696">
                  <c:v>45.23</c:v>
                </c:pt>
                <c:pt idx="1697">
                  <c:v>42.12</c:v>
                </c:pt>
                <c:pt idx="1698">
                  <c:v>43.37</c:v>
                </c:pt>
                <c:pt idx="1699">
                  <c:v>42.34</c:v>
                </c:pt>
                <c:pt idx="1700">
                  <c:v>38.0</c:v>
                </c:pt>
                <c:pt idx="1701">
                  <c:v>38.5</c:v>
                </c:pt>
                <c:pt idx="1702">
                  <c:v>37.65</c:v>
                </c:pt>
                <c:pt idx="1703">
                  <c:v>35.89</c:v>
                </c:pt>
                <c:pt idx="1704">
                  <c:v>43.72</c:v>
                </c:pt>
                <c:pt idx="1705">
                  <c:v>32.74</c:v>
                </c:pt>
                <c:pt idx="1706">
                  <c:v>31.94</c:v>
                </c:pt>
                <c:pt idx="1707">
                  <c:v>35.91</c:v>
                </c:pt>
                <c:pt idx="1708">
                  <c:v>44.74</c:v>
                </c:pt>
                <c:pt idx="1709">
                  <c:v>35.68</c:v>
                </c:pt>
                <c:pt idx="1710">
                  <c:v>37.24</c:v>
                </c:pt>
                <c:pt idx="1711">
                  <c:v>35.18</c:v>
                </c:pt>
                <c:pt idx="1712">
                  <c:v>40.99</c:v>
                </c:pt>
                <c:pt idx="1713">
                  <c:v>33.59</c:v>
                </c:pt>
                <c:pt idx="1714">
                  <c:v>34.07</c:v>
                </c:pt>
                <c:pt idx="1715">
                  <c:v>36.63</c:v>
                </c:pt>
                <c:pt idx="1716">
                  <c:v>36.25</c:v>
                </c:pt>
                <c:pt idx="1717">
                  <c:v>38.2</c:v>
                </c:pt>
                <c:pt idx="1718">
                  <c:v>34.94</c:v>
                </c:pt>
                <c:pt idx="1719">
                  <c:v>34.48</c:v>
                </c:pt>
                <c:pt idx="1720">
                  <c:v>34.31</c:v>
                </c:pt>
                <c:pt idx="1721">
                  <c:v>33.43</c:v>
                </c:pt>
                <c:pt idx="1722">
                  <c:v>38.48</c:v>
                </c:pt>
                <c:pt idx="1723">
                  <c:v>35.17</c:v>
                </c:pt>
                <c:pt idx="1724">
                  <c:v>35.35</c:v>
                </c:pt>
                <c:pt idx="1725">
                  <c:v>35.07</c:v>
                </c:pt>
                <c:pt idx="1726">
                  <c:v>33.04</c:v>
                </c:pt>
                <c:pt idx="1727">
                  <c:v>34.25</c:v>
                </c:pt>
                <c:pt idx="1728">
                  <c:v>33.37</c:v>
                </c:pt>
                <c:pt idx="1729">
                  <c:v>35.52</c:v>
                </c:pt>
                <c:pt idx="1730">
                  <c:v>33.75</c:v>
                </c:pt>
                <c:pt idx="1731">
                  <c:v>32.49</c:v>
                </c:pt>
                <c:pt idx="1732">
                  <c:v>33.9</c:v>
                </c:pt>
                <c:pt idx="1733">
                  <c:v>34.13</c:v>
                </c:pt>
                <c:pt idx="1734">
                  <c:v>33.23000000000001</c:v>
                </c:pt>
                <c:pt idx="1735">
                  <c:v>33.5</c:v>
                </c:pt>
                <c:pt idx="1736">
                  <c:v>36.18</c:v>
                </c:pt>
                <c:pt idx="1737">
                  <c:v>33.02</c:v>
                </c:pt>
                <c:pt idx="1738">
                  <c:v>42.86</c:v>
                </c:pt>
                <c:pt idx="1739">
                  <c:v>40.87</c:v>
                </c:pt>
                <c:pt idx="1740">
                  <c:v>41.87</c:v>
                </c:pt>
                <c:pt idx="1741">
                  <c:v>42.81</c:v>
                </c:pt>
                <c:pt idx="1742">
                  <c:v>54.23</c:v>
                </c:pt>
                <c:pt idx="1743">
                  <c:v>41.58</c:v>
                </c:pt>
                <c:pt idx="1744">
                  <c:v>35.9</c:v>
                </c:pt>
                <c:pt idx="1745">
                  <c:v>39.14</c:v>
                </c:pt>
                <c:pt idx="1746">
                  <c:v>37.05</c:v>
                </c:pt>
                <c:pt idx="1747">
                  <c:v>35.76</c:v>
                </c:pt>
                <c:pt idx="1748">
                  <c:v>35.69</c:v>
                </c:pt>
                <c:pt idx="1749">
                  <c:v>34.23000000000001</c:v>
                </c:pt>
                <c:pt idx="1750">
                  <c:v>35.0</c:v>
                </c:pt>
                <c:pt idx="1751">
                  <c:v>37.19</c:v>
                </c:pt>
                <c:pt idx="1752">
                  <c:v>35.46</c:v>
                </c:pt>
                <c:pt idx="1753">
                  <c:v>35.65</c:v>
                </c:pt>
                <c:pt idx="1754">
                  <c:v>35.23000000000001</c:v>
                </c:pt>
                <c:pt idx="1755">
                  <c:v>35.07</c:v>
                </c:pt>
                <c:pt idx="1756">
                  <c:v>35.38</c:v>
                </c:pt>
                <c:pt idx="1757">
                  <c:v>34.1</c:v>
                </c:pt>
                <c:pt idx="1758">
                  <c:v>38.55</c:v>
                </c:pt>
                <c:pt idx="1759">
                  <c:v>35.41</c:v>
                </c:pt>
                <c:pt idx="1760">
                  <c:v>32.5</c:v>
                </c:pt>
                <c:pt idx="1761">
                  <c:v>36.02</c:v>
                </c:pt>
                <c:pt idx="1762">
                  <c:v>35.57</c:v>
                </c:pt>
                <c:pt idx="1763">
                  <c:v>32.4</c:v>
                </c:pt>
                <c:pt idx="1764">
                  <c:v>32.47</c:v>
                </c:pt>
                <c:pt idx="1765">
                  <c:v>32.37</c:v>
                </c:pt>
                <c:pt idx="1766">
                  <c:v>33.61</c:v>
                </c:pt>
                <c:pt idx="1767">
                  <c:v>33.43</c:v>
                </c:pt>
                <c:pt idx="1768">
                  <c:v>34.87</c:v>
                </c:pt>
                <c:pt idx="1769">
                  <c:v>35.06</c:v>
                </c:pt>
                <c:pt idx="1770">
                  <c:v>34.27</c:v>
                </c:pt>
                <c:pt idx="1771">
                  <c:v>33.59</c:v>
                </c:pt>
                <c:pt idx="1772">
                  <c:v>38.31</c:v>
                </c:pt>
                <c:pt idx="1773">
                  <c:v>33.41</c:v>
                </c:pt>
                <c:pt idx="1774">
                  <c:v>34.2</c:v>
                </c:pt>
                <c:pt idx="1775">
                  <c:v>33.37</c:v>
                </c:pt>
                <c:pt idx="1776">
                  <c:v>32.25</c:v>
                </c:pt>
                <c:pt idx="1777">
                  <c:v>33.25</c:v>
                </c:pt>
                <c:pt idx="1778">
                  <c:v>34.85</c:v>
                </c:pt>
                <c:pt idx="1779">
                  <c:v>33.02</c:v>
                </c:pt>
                <c:pt idx="1780">
                  <c:v>33.12</c:v>
                </c:pt>
                <c:pt idx="1781">
                  <c:v>35.57</c:v>
                </c:pt>
                <c:pt idx="1782">
                  <c:v>31.41</c:v>
                </c:pt>
                <c:pt idx="1783">
                  <c:v>34.23000000000001</c:v>
                </c:pt>
                <c:pt idx="1784">
                  <c:v>33.18</c:v>
                </c:pt>
                <c:pt idx="1785">
                  <c:v>32.53</c:v>
                </c:pt>
                <c:pt idx="1786">
                  <c:v>32.5</c:v>
                </c:pt>
                <c:pt idx="1787">
                  <c:v>33.42</c:v>
                </c:pt>
                <c:pt idx="1788">
                  <c:v>32.87</c:v>
                </c:pt>
                <c:pt idx="1789">
                  <c:v>31.0</c:v>
                </c:pt>
                <c:pt idx="1790">
                  <c:v>29.28</c:v>
                </c:pt>
                <c:pt idx="1791">
                  <c:v>31.45</c:v>
                </c:pt>
                <c:pt idx="1792">
                  <c:v>30.18</c:v>
                </c:pt>
                <c:pt idx="1793">
                  <c:v>31.48</c:v>
                </c:pt>
                <c:pt idx="1794">
                  <c:v>26.62</c:v>
                </c:pt>
                <c:pt idx="1795">
                  <c:v>31.22</c:v>
                </c:pt>
                <c:pt idx="1796">
                  <c:v>30.72</c:v>
                </c:pt>
                <c:pt idx="1797">
                  <c:v>36.65</c:v>
                </c:pt>
                <c:pt idx="1798">
                  <c:v>32.54</c:v>
                </c:pt>
                <c:pt idx="1799">
                  <c:v>32.67</c:v>
                </c:pt>
                <c:pt idx="1800">
                  <c:v>32.6</c:v>
                </c:pt>
                <c:pt idx="1801">
                  <c:v>35.6</c:v>
                </c:pt>
                <c:pt idx="1802">
                  <c:v>35.1</c:v>
                </c:pt>
                <c:pt idx="1803">
                  <c:v>33.85</c:v>
                </c:pt>
                <c:pt idx="1804">
                  <c:v>37.64</c:v>
                </c:pt>
                <c:pt idx="1805">
                  <c:v>39.42</c:v>
                </c:pt>
                <c:pt idx="1806">
                  <c:v>37.3</c:v>
                </c:pt>
                <c:pt idx="1807">
                  <c:v>39.08</c:v>
                </c:pt>
                <c:pt idx="1808">
                  <c:v>44.27</c:v>
                </c:pt>
                <c:pt idx="1809">
                  <c:v>35.07</c:v>
                </c:pt>
                <c:pt idx="1810">
                  <c:v>34.92</c:v>
                </c:pt>
                <c:pt idx="1811">
                  <c:v>36.24</c:v>
                </c:pt>
                <c:pt idx="1812">
                  <c:v>39.67</c:v>
                </c:pt>
                <c:pt idx="1813">
                  <c:v>36.51</c:v>
                </c:pt>
                <c:pt idx="1814">
                  <c:v>33.98</c:v>
                </c:pt>
                <c:pt idx="1815">
                  <c:v>33.58</c:v>
                </c:pt>
                <c:pt idx="1816">
                  <c:v>34.51</c:v>
                </c:pt>
                <c:pt idx="1817">
                  <c:v>33.62</c:v>
                </c:pt>
                <c:pt idx="1818">
                  <c:v>35.99</c:v>
                </c:pt>
                <c:pt idx="1819">
                  <c:v>30.68</c:v>
                </c:pt>
                <c:pt idx="1820">
                  <c:v>32.61</c:v>
                </c:pt>
                <c:pt idx="1821">
                  <c:v>36.51</c:v>
                </c:pt>
                <c:pt idx="1822">
                  <c:v>35.24</c:v>
                </c:pt>
                <c:pt idx="1823">
                  <c:v>33.74</c:v>
                </c:pt>
                <c:pt idx="1824">
                  <c:v>32.82</c:v>
                </c:pt>
                <c:pt idx="1825">
                  <c:v>32.58</c:v>
                </c:pt>
                <c:pt idx="1826">
                  <c:v>33.42</c:v>
                </c:pt>
                <c:pt idx="1827">
                  <c:v>31.96</c:v>
                </c:pt>
                <c:pt idx="1828">
                  <c:v>32.85</c:v>
                </c:pt>
                <c:pt idx="1829">
                  <c:v>33.02</c:v>
                </c:pt>
                <c:pt idx="1830">
                  <c:v>34.75</c:v>
                </c:pt>
                <c:pt idx="1831">
                  <c:v>33.62</c:v>
                </c:pt>
                <c:pt idx="1832">
                  <c:v>31.96</c:v>
                </c:pt>
                <c:pt idx="1833">
                  <c:v>32.85</c:v>
                </c:pt>
                <c:pt idx="1834">
                  <c:v>32.61</c:v>
                </c:pt>
                <c:pt idx="1835">
                  <c:v>33.33</c:v>
                </c:pt>
                <c:pt idx="1836">
                  <c:v>31.07</c:v>
                </c:pt>
                <c:pt idx="1837">
                  <c:v>32.08</c:v>
                </c:pt>
                <c:pt idx="1838">
                  <c:v>31.22</c:v>
                </c:pt>
                <c:pt idx="1839">
                  <c:v>29.53</c:v>
                </c:pt>
                <c:pt idx="1840">
                  <c:v>28.78</c:v>
                </c:pt>
                <c:pt idx="1841">
                  <c:v>27.54</c:v>
                </c:pt>
                <c:pt idx="1842">
                  <c:v>28.08</c:v>
                </c:pt>
                <c:pt idx="1843">
                  <c:v>25.57</c:v>
                </c:pt>
                <c:pt idx="1844">
                  <c:v>26.07</c:v>
                </c:pt>
                <c:pt idx="1845">
                  <c:v>26.01</c:v>
                </c:pt>
                <c:pt idx="1846">
                  <c:v>27.59</c:v>
                </c:pt>
                <c:pt idx="1847">
                  <c:v>27.31</c:v>
                </c:pt>
                <c:pt idx="1848">
                  <c:v>28.7</c:v>
                </c:pt>
                <c:pt idx="1849">
                  <c:v>29.48</c:v>
                </c:pt>
                <c:pt idx="1850">
                  <c:v>31.33</c:v>
                </c:pt>
                <c:pt idx="1851">
                  <c:v>31.92</c:v>
                </c:pt>
                <c:pt idx="1852">
                  <c:v>34.9</c:v>
                </c:pt>
                <c:pt idx="1853">
                  <c:v>31.6</c:v>
                </c:pt>
                <c:pt idx="1854">
                  <c:v>33.64</c:v>
                </c:pt>
                <c:pt idx="1855">
                  <c:v>37.69</c:v>
                </c:pt>
                <c:pt idx="1856">
                  <c:v>34.73000000000001</c:v>
                </c:pt>
                <c:pt idx="1857">
                  <c:v>38.07</c:v>
                </c:pt>
                <c:pt idx="1858">
                  <c:v>36.65</c:v>
                </c:pt>
                <c:pt idx="1859">
                  <c:v>36.08</c:v>
                </c:pt>
                <c:pt idx="1860">
                  <c:v>36.66</c:v>
                </c:pt>
                <c:pt idx="1861">
                  <c:v>39.16</c:v>
                </c:pt>
                <c:pt idx="1862">
                  <c:v>39.6</c:v>
                </c:pt>
                <c:pt idx="1863">
                  <c:v>37.65</c:v>
                </c:pt>
                <c:pt idx="1864">
                  <c:v>37.5</c:v>
                </c:pt>
                <c:pt idx="1865">
                  <c:v>40.28</c:v>
                </c:pt>
                <c:pt idx="1866">
                  <c:v>42.68</c:v>
                </c:pt>
                <c:pt idx="1867">
                  <c:v>37.77</c:v>
                </c:pt>
                <c:pt idx="1868">
                  <c:v>38.26</c:v>
                </c:pt>
                <c:pt idx="1869">
                  <c:v>38.6</c:v>
                </c:pt>
                <c:pt idx="1870">
                  <c:v>39.6</c:v>
                </c:pt>
                <c:pt idx="1871">
                  <c:v>40.46</c:v>
                </c:pt>
                <c:pt idx="1872">
                  <c:v>50.23</c:v>
                </c:pt>
                <c:pt idx="1873">
                  <c:v>36.85</c:v>
                </c:pt>
                <c:pt idx="1874">
                  <c:v>40.55</c:v>
                </c:pt>
                <c:pt idx="1875">
                  <c:v>33.79</c:v>
                </c:pt>
                <c:pt idx="1876">
                  <c:v>33.2</c:v>
                </c:pt>
                <c:pt idx="1877">
                  <c:v>31.45</c:v>
                </c:pt>
                <c:pt idx="1878">
                  <c:v>32.3</c:v>
                </c:pt>
                <c:pt idx="1879">
                  <c:v>36.9</c:v>
                </c:pt>
                <c:pt idx="1880">
                  <c:v>33.28</c:v>
                </c:pt>
                <c:pt idx="1881">
                  <c:v>34.18</c:v>
                </c:pt>
                <c:pt idx="1882">
                  <c:v>35.74</c:v>
                </c:pt>
                <c:pt idx="1883">
                  <c:v>34.31</c:v>
                </c:pt>
                <c:pt idx="1884">
                  <c:v>32.28</c:v>
                </c:pt>
                <c:pt idx="1885">
                  <c:v>34.45</c:v>
                </c:pt>
                <c:pt idx="1886">
                  <c:v>33.52</c:v>
                </c:pt>
                <c:pt idx="1887">
                  <c:v>37.58</c:v>
                </c:pt>
                <c:pt idx="1888">
                  <c:v>33.07</c:v>
                </c:pt>
                <c:pt idx="1889">
                  <c:v>34.34</c:v>
                </c:pt>
                <c:pt idx="1890">
                  <c:v>32.36</c:v>
                </c:pt>
                <c:pt idx="1891">
                  <c:v>33.21</c:v>
                </c:pt>
                <c:pt idx="1892">
                  <c:v>34.39</c:v>
                </c:pt>
                <c:pt idx="1893">
                  <c:v>35.21</c:v>
                </c:pt>
                <c:pt idx="1894">
                  <c:v>33.74</c:v>
                </c:pt>
                <c:pt idx="1895">
                  <c:v>34.11</c:v>
                </c:pt>
                <c:pt idx="1896">
                  <c:v>31.95</c:v>
                </c:pt>
                <c:pt idx="1897">
                  <c:v>33.31</c:v>
                </c:pt>
                <c:pt idx="1898">
                  <c:v>33.34</c:v>
                </c:pt>
                <c:pt idx="1899">
                  <c:v>33.32</c:v>
                </c:pt>
                <c:pt idx="1900">
                  <c:v>31.93</c:v>
                </c:pt>
                <c:pt idx="1901">
                  <c:v>33.05</c:v>
                </c:pt>
                <c:pt idx="1902">
                  <c:v>32.98</c:v>
                </c:pt>
                <c:pt idx="1903">
                  <c:v>31.52</c:v>
                </c:pt>
                <c:pt idx="1904">
                  <c:v>33.25</c:v>
                </c:pt>
                <c:pt idx="1905">
                  <c:v>36.06</c:v>
                </c:pt>
                <c:pt idx="1906">
                  <c:v>32.88</c:v>
                </c:pt>
                <c:pt idx="1907">
                  <c:v>33.7</c:v>
                </c:pt>
                <c:pt idx="1908">
                  <c:v>33.11</c:v>
                </c:pt>
                <c:pt idx="1909">
                  <c:v>34.39</c:v>
                </c:pt>
                <c:pt idx="1910">
                  <c:v>33.86</c:v>
                </c:pt>
                <c:pt idx="1911">
                  <c:v>33.22</c:v>
                </c:pt>
                <c:pt idx="1912">
                  <c:v>33.08</c:v>
                </c:pt>
                <c:pt idx="1913">
                  <c:v>33.05</c:v>
                </c:pt>
                <c:pt idx="1914">
                  <c:v>32.51</c:v>
                </c:pt>
                <c:pt idx="1915">
                  <c:v>33.56</c:v>
                </c:pt>
                <c:pt idx="1916">
                  <c:v>29.58</c:v>
                </c:pt>
                <c:pt idx="1917">
                  <c:v>27.52</c:v>
                </c:pt>
                <c:pt idx="1918">
                  <c:v>31.6</c:v>
                </c:pt>
                <c:pt idx="1919">
                  <c:v>31.48</c:v>
                </c:pt>
                <c:pt idx="1920">
                  <c:v>33.66</c:v>
                </c:pt>
                <c:pt idx="1921">
                  <c:v>37.41</c:v>
                </c:pt>
                <c:pt idx="1922">
                  <c:v>33.16</c:v>
                </c:pt>
                <c:pt idx="1923">
                  <c:v>33.93</c:v>
                </c:pt>
                <c:pt idx="1924">
                  <c:v>28.82</c:v>
                </c:pt>
                <c:pt idx="1925">
                  <c:v>34.29</c:v>
                </c:pt>
                <c:pt idx="1926">
                  <c:v>32.14</c:v>
                </c:pt>
                <c:pt idx="1927">
                  <c:v>32.58</c:v>
                </c:pt>
                <c:pt idx="1928">
                  <c:v>32.86</c:v>
                </c:pt>
                <c:pt idx="1929">
                  <c:v>32.39</c:v>
                </c:pt>
                <c:pt idx="1930">
                  <c:v>33.42</c:v>
                </c:pt>
                <c:pt idx="1931">
                  <c:v>32.2</c:v>
                </c:pt>
                <c:pt idx="1932">
                  <c:v>32.51</c:v>
                </c:pt>
                <c:pt idx="1933">
                  <c:v>34.03</c:v>
                </c:pt>
                <c:pt idx="1934">
                  <c:v>35.41</c:v>
                </c:pt>
                <c:pt idx="1935">
                  <c:v>31.45</c:v>
                </c:pt>
                <c:pt idx="1936">
                  <c:v>32.7</c:v>
                </c:pt>
                <c:pt idx="1937">
                  <c:v>30.53</c:v>
                </c:pt>
                <c:pt idx="1938">
                  <c:v>31.27</c:v>
                </c:pt>
                <c:pt idx="1939">
                  <c:v>29.11</c:v>
                </c:pt>
                <c:pt idx="1940">
                  <c:v>30.15</c:v>
                </c:pt>
                <c:pt idx="1941">
                  <c:v>31.75</c:v>
                </c:pt>
                <c:pt idx="1942">
                  <c:v>33.02</c:v>
                </c:pt>
                <c:pt idx="1943">
                  <c:v>30.17</c:v>
                </c:pt>
                <c:pt idx="1944">
                  <c:v>27.43</c:v>
                </c:pt>
                <c:pt idx="1945">
                  <c:v>27.97</c:v>
                </c:pt>
                <c:pt idx="1946">
                  <c:v>30.27</c:v>
                </c:pt>
                <c:pt idx="1947">
                  <c:v>29.34</c:v>
                </c:pt>
                <c:pt idx="1948">
                  <c:v>29.52</c:v>
                </c:pt>
                <c:pt idx="1949">
                  <c:v>29.49</c:v>
                </c:pt>
                <c:pt idx="1950">
                  <c:v>29.87</c:v>
                </c:pt>
                <c:pt idx="1951">
                  <c:v>30.56</c:v>
                </c:pt>
                <c:pt idx="1952">
                  <c:v>30.75</c:v>
                </c:pt>
                <c:pt idx="1953">
                  <c:v>30.17</c:v>
                </c:pt>
                <c:pt idx="1954">
                  <c:v>31.58</c:v>
                </c:pt>
                <c:pt idx="1955">
                  <c:v>30.41</c:v>
                </c:pt>
                <c:pt idx="1956">
                  <c:v>28.49</c:v>
                </c:pt>
                <c:pt idx="1957">
                  <c:v>30.42</c:v>
                </c:pt>
                <c:pt idx="1958">
                  <c:v>29.68</c:v>
                </c:pt>
                <c:pt idx="1959">
                  <c:v>29.5</c:v>
                </c:pt>
                <c:pt idx="1960">
                  <c:v>29.56</c:v>
                </c:pt>
                <c:pt idx="1961">
                  <c:v>30.95</c:v>
                </c:pt>
                <c:pt idx="1962">
                  <c:v>31.42</c:v>
                </c:pt>
                <c:pt idx="1963">
                  <c:v>30.32</c:v>
                </c:pt>
                <c:pt idx="1964">
                  <c:v>31.7</c:v>
                </c:pt>
                <c:pt idx="1965">
                  <c:v>31.22</c:v>
                </c:pt>
                <c:pt idx="1966">
                  <c:v>30.6</c:v>
                </c:pt>
                <c:pt idx="1967">
                  <c:v>30.43</c:v>
                </c:pt>
                <c:pt idx="1968">
                  <c:v>30.0</c:v>
                </c:pt>
                <c:pt idx="1969">
                  <c:v>30.04</c:v>
                </c:pt>
                <c:pt idx="1970">
                  <c:v>29.32</c:v>
                </c:pt>
                <c:pt idx="1971">
                  <c:v>30.01</c:v>
                </c:pt>
                <c:pt idx="1972">
                  <c:v>33.58</c:v>
                </c:pt>
                <c:pt idx="1973">
                  <c:v>33.44</c:v>
                </c:pt>
                <c:pt idx="1974">
                  <c:v>32.25</c:v>
                </c:pt>
                <c:pt idx="1975">
                  <c:v>30.6</c:v>
                </c:pt>
                <c:pt idx="1976">
                  <c:v>30.07</c:v>
                </c:pt>
                <c:pt idx="1977">
                  <c:v>30.88</c:v>
                </c:pt>
                <c:pt idx="1978">
                  <c:v>30.7</c:v>
                </c:pt>
                <c:pt idx="1979">
                  <c:v>32.04</c:v>
                </c:pt>
                <c:pt idx="1980">
                  <c:v>34.51</c:v>
                </c:pt>
                <c:pt idx="1981">
                  <c:v>37.94</c:v>
                </c:pt>
                <c:pt idx="1982">
                  <c:v>35.37</c:v>
                </c:pt>
                <c:pt idx="1983">
                  <c:v>35.17</c:v>
                </c:pt>
                <c:pt idx="1984">
                  <c:v>36.06</c:v>
                </c:pt>
                <c:pt idx="1985">
                  <c:v>33.06</c:v>
                </c:pt>
                <c:pt idx="1986">
                  <c:v>33.08</c:v>
                </c:pt>
                <c:pt idx="1987">
                  <c:v>31.02</c:v>
                </c:pt>
                <c:pt idx="1988">
                  <c:v>31.93</c:v>
                </c:pt>
                <c:pt idx="1989">
                  <c:v>30.42</c:v>
                </c:pt>
                <c:pt idx="1990">
                  <c:v>31.68</c:v>
                </c:pt>
                <c:pt idx="1991">
                  <c:v>31.33</c:v>
                </c:pt>
                <c:pt idx="1992">
                  <c:v>32.1</c:v>
                </c:pt>
                <c:pt idx="1993">
                  <c:v>32.47</c:v>
                </c:pt>
                <c:pt idx="1994">
                  <c:v>33.67</c:v>
                </c:pt>
                <c:pt idx="1995">
                  <c:v>32.01</c:v>
                </c:pt>
                <c:pt idx="1996">
                  <c:v>31.34</c:v>
                </c:pt>
                <c:pt idx="1997">
                  <c:v>33.55</c:v>
                </c:pt>
                <c:pt idx="1998">
                  <c:v>32.04</c:v>
                </c:pt>
                <c:pt idx="1999">
                  <c:v>33.91</c:v>
                </c:pt>
                <c:pt idx="2000">
                  <c:v>32.85</c:v>
                </c:pt>
                <c:pt idx="2001">
                  <c:v>33.87</c:v>
                </c:pt>
                <c:pt idx="2002">
                  <c:v>33.15</c:v>
                </c:pt>
                <c:pt idx="2003">
                  <c:v>33.02</c:v>
                </c:pt>
                <c:pt idx="2004">
                  <c:v>32.66</c:v>
                </c:pt>
                <c:pt idx="2005">
                  <c:v>32.78</c:v>
                </c:pt>
                <c:pt idx="2006">
                  <c:v>32.3</c:v>
                </c:pt>
                <c:pt idx="2007">
                  <c:v>33.04</c:v>
                </c:pt>
                <c:pt idx="2008">
                  <c:v>32.43</c:v>
                </c:pt>
                <c:pt idx="2009">
                  <c:v>31.78</c:v>
                </c:pt>
                <c:pt idx="2010">
                  <c:v>32.33</c:v>
                </c:pt>
                <c:pt idx="2011">
                  <c:v>26.43</c:v>
                </c:pt>
                <c:pt idx="2012">
                  <c:v>32.9</c:v>
                </c:pt>
                <c:pt idx="2013">
                  <c:v>37.17</c:v>
                </c:pt>
                <c:pt idx="2014">
                  <c:v>31.86</c:v>
                </c:pt>
                <c:pt idx="2015">
                  <c:v>33.07</c:v>
                </c:pt>
                <c:pt idx="2016">
                  <c:v>33.99</c:v>
                </c:pt>
                <c:pt idx="2017">
                  <c:v>32.35</c:v>
                </c:pt>
                <c:pt idx="2018">
                  <c:v>32.7</c:v>
                </c:pt>
                <c:pt idx="2019">
                  <c:v>32.06</c:v>
                </c:pt>
                <c:pt idx="2020">
                  <c:v>32.64</c:v>
                </c:pt>
                <c:pt idx="2021">
                  <c:v>31.39</c:v>
                </c:pt>
                <c:pt idx="2022">
                  <c:v>31.64</c:v>
                </c:pt>
                <c:pt idx="2023">
                  <c:v>31.42</c:v>
                </c:pt>
                <c:pt idx="2024">
                  <c:v>30.66</c:v>
                </c:pt>
                <c:pt idx="2025">
                  <c:v>29.93</c:v>
                </c:pt>
                <c:pt idx="2026">
                  <c:v>30.22</c:v>
                </c:pt>
                <c:pt idx="2027">
                  <c:v>30.95</c:v>
                </c:pt>
                <c:pt idx="2028">
                  <c:v>31.64</c:v>
                </c:pt>
                <c:pt idx="2029">
                  <c:v>32.17</c:v>
                </c:pt>
                <c:pt idx="2030">
                  <c:v>33.37</c:v>
                </c:pt>
                <c:pt idx="2031">
                  <c:v>31.82</c:v>
                </c:pt>
                <c:pt idx="2032">
                  <c:v>31.56</c:v>
                </c:pt>
                <c:pt idx="2033">
                  <c:v>31.19</c:v>
                </c:pt>
                <c:pt idx="2034">
                  <c:v>33.53</c:v>
                </c:pt>
                <c:pt idx="2035">
                  <c:v>32.43</c:v>
                </c:pt>
                <c:pt idx="2036">
                  <c:v>33.73000000000001</c:v>
                </c:pt>
                <c:pt idx="2037">
                  <c:v>35.23000000000001</c:v>
                </c:pt>
                <c:pt idx="2038">
                  <c:v>33.28</c:v>
                </c:pt>
                <c:pt idx="2039">
                  <c:v>32.46</c:v>
                </c:pt>
                <c:pt idx="2040">
                  <c:v>33.7</c:v>
                </c:pt>
                <c:pt idx="2041">
                  <c:v>33.4</c:v>
                </c:pt>
                <c:pt idx="2042">
                  <c:v>32.01</c:v>
                </c:pt>
                <c:pt idx="2043">
                  <c:v>31.76</c:v>
                </c:pt>
                <c:pt idx="2044">
                  <c:v>32.42</c:v>
                </c:pt>
                <c:pt idx="2045">
                  <c:v>33.87</c:v>
                </c:pt>
                <c:pt idx="2046">
                  <c:v>32.59</c:v>
                </c:pt>
                <c:pt idx="2047">
                  <c:v>32.75</c:v>
                </c:pt>
                <c:pt idx="2048">
                  <c:v>33.61</c:v>
                </c:pt>
                <c:pt idx="2049">
                  <c:v>32.0</c:v>
                </c:pt>
                <c:pt idx="2050">
                  <c:v>31.0</c:v>
                </c:pt>
                <c:pt idx="2051">
                  <c:v>31.53</c:v>
                </c:pt>
                <c:pt idx="2052">
                  <c:v>30.97</c:v>
                </c:pt>
                <c:pt idx="2053">
                  <c:v>32.14</c:v>
                </c:pt>
                <c:pt idx="2054">
                  <c:v>31.42</c:v>
                </c:pt>
                <c:pt idx="2055">
                  <c:v>32.09</c:v>
                </c:pt>
                <c:pt idx="2056">
                  <c:v>31.48</c:v>
                </c:pt>
                <c:pt idx="2057">
                  <c:v>30.63</c:v>
                </c:pt>
                <c:pt idx="2058">
                  <c:v>29.55</c:v>
                </c:pt>
                <c:pt idx="2059">
                  <c:v>30.19</c:v>
                </c:pt>
                <c:pt idx="2060">
                  <c:v>30.17</c:v>
                </c:pt>
                <c:pt idx="2061">
                  <c:v>29.8</c:v>
                </c:pt>
                <c:pt idx="2062">
                  <c:v>29.86</c:v>
                </c:pt>
                <c:pt idx="2063">
                  <c:v>28.86</c:v>
                </c:pt>
                <c:pt idx="2064">
                  <c:v>29.69</c:v>
                </c:pt>
                <c:pt idx="2065">
                  <c:v>29.4</c:v>
                </c:pt>
                <c:pt idx="2066">
                  <c:v>29.98</c:v>
                </c:pt>
                <c:pt idx="2067">
                  <c:v>30.05</c:v>
                </c:pt>
                <c:pt idx="2068">
                  <c:v>28.39</c:v>
                </c:pt>
                <c:pt idx="2069">
                  <c:v>28.08</c:v>
                </c:pt>
                <c:pt idx="2070">
                  <c:v>29.51</c:v>
                </c:pt>
                <c:pt idx="2071">
                  <c:v>29.01</c:v>
                </c:pt>
                <c:pt idx="2072">
                  <c:v>28.94</c:v>
                </c:pt>
                <c:pt idx="2073">
                  <c:v>31.46</c:v>
                </c:pt>
                <c:pt idx="2074">
                  <c:v>30.45</c:v>
                </c:pt>
                <c:pt idx="2075">
                  <c:v>29.98</c:v>
                </c:pt>
                <c:pt idx="2076">
                  <c:v>30.96</c:v>
                </c:pt>
                <c:pt idx="2077">
                  <c:v>30.95</c:v>
                </c:pt>
                <c:pt idx="2078">
                  <c:v>32.22</c:v>
                </c:pt>
                <c:pt idx="2079">
                  <c:v>32.88</c:v>
                </c:pt>
                <c:pt idx="2080">
                  <c:v>31.87</c:v>
                </c:pt>
                <c:pt idx="2081">
                  <c:v>32.69</c:v>
                </c:pt>
                <c:pt idx="2082">
                  <c:v>35.15</c:v>
                </c:pt>
                <c:pt idx="2083">
                  <c:v>32.2</c:v>
                </c:pt>
                <c:pt idx="2084">
                  <c:v>33.19</c:v>
                </c:pt>
                <c:pt idx="2085">
                  <c:v>34.02</c:v>
                </c:pt>
                <c:pt idx="2086">
                  <c:v>33.93</c:v>
                </c:pt>
                <c:pt idx="2087">
                  <c:v>33.37</c:v>
                </c:pt>
                <c:pt idx="2088">
                  <c:v>33.6</c:v>
                </c:pt>
                <c:pt idx="2089">
                  <c:v>33.28</c:v>
                </c:pt>
                <c:pt idx="2090">
                  <c:v>31.73</c:v>
                </c:pt>
                <c:pt idx="2091">
                  <c:v>30.97</c:v>
                </c:pt>
                <c:pt idx="2092">
                  <c:v>30.71</c:v>
                </c:pt>
                <c:pt idx="2093">
                  <c:v>30.22</c:v>
                </c:pt>
                <c:pt idx="2094">
                  <c:v>31.16</c:v>
                </c:pt>
                <c:pt idx="2095">
                  <c:v>30.97</c:v>
                </c:pt>
                <c:pt idx="2096">
                  <c:v>31.16</c:v>
                </c:pt>
                <c:pt idx="2097">
                  <c:v>30.79</c:v>
                </c:pt>
                <c:pt idx="2098">
                  <c:v>30.6</c:v>
                </c:pt>
                <c:pt idx="2099">
                  <c:v>30.92</c:v>
                </c:pt>
                <c:pt idx="2100">
                  <c:v>30.31</c:v>
                </c:pt>
                <c:pt idx="2101">
                  <c:v>31.16</c:v>
                </c:pt>
                <c:pt idx="2102">
                  <c:v>31.38</c:v>
                </c:pt>
                <c:pt idx="2103">
                  <c:v>31.95</c:v>
                </c:pt>
                <c:pt idx="2104">
                  <c:v>30.57</c:v>
                </c:pt>
                <c:pt idx="2105">
                  <c:v>31.05</c:v>
                </c:pt>
                <c:pt idx="2106">
                  <c:v>30.19</c:v>
                </c:pt>
                <c:pt idx="2107">
                  <c:v>29.92</c:v>
                </c:pt>
                <c:pt idx="2108">
                  <c:v>30.8</c:v>
                </c:pt>
                <c:pt idx="2109">
                  <c:v>31.09</c:v>
                </c:pt>
                <c:pt idx="2110">
                  <c:v>31.06</c:v>
                </c:pt>
                <c:pt idx="2111">
                  <c:v>31.62</c:v>
                </c:pt>
                <c:pt idx="2112">
                  <c:v>31.09</c:v>
                </c:pt>
                <c:pt idx="2113">
                  <c:v>30.6</c:v>
                </c:pt>
                <c:pt idx="2114">
                  <c:v>31.36</c:v>
                </c:pt>
                <c:pt idx="2115">
                  <c:v>30.12</c:v>
                </c:pt>
                <c:pt idx="2116">
                  <c:v>32.09</c:v>
                </c:pt>
                <c:pt idx="2117">
                  <c:v>31.76</c:v>
                </c:pt>
                <c:pt idx="2118">
                  <c:v>31.85</c:v>
                </c:pt>
                <c:pt idx="2119">
                  <c:v>31.51</c:v>
                </c:pt>
                <c:pt idx="2120">
                  <c:v>33.41</c:v>
                </c:pt>
                <c:pt idx="2121">
                  <c:v>35.64</c:v>
                </c:pt>
                <c:pt idx="2122">
                  <c:v>38.37</c:v>
                </c:pt>
                <c:pt idx="2123">
                  <c:v>35.53</c:v>
                </c:pt>
                <c:pt idx="2124">
                  <c:v>36.83</c:v>
                </c:pt>
                <c:pt idx="2125">
                  <c:v>37.6</c:v>
                </c:pt>
                <c:pt idx="2126">
                  <c:v>37.17</c:v>
                </c:pt>
                <c:pt idx="2127">
                  <c:v>37.69</c:v>
                </c:pt>
                <c:pt idx="2128">
                  <c:v>37.33</c:v>
                </c:pt>
                <c:pt idx="2129">
                  <c:v>36.24</c:v>
                </c:pt>
                <c:pt idx="2130">
                  <c:v>34.06</c:v>
                </c:pt>
                <c:pt idx="2131">
                  <c:v>31.43</c:v>
                </c:pt>
                <c:pt idx="2132">
                  <c:v>35.3</c:v>
                </c:pt>
                <c:pt idx="2133">
                  <c:v>34.29</c:v>
                </c:pt>
                <c:pt idx="2134">
                  <c:v>34.23000000000001</c:v>
                </c:pt>
                <c:pt idx="2135">
                  <c:v>33.26</c:v>
                </c:pt>
                <c:pt idx="2136">
                  <c:v>32.15</c:v>
                </c:pt>
                <c:pt idx="2137">
                  <c:v>33.17</c:v>
                </c:pt>
                <c:pt idx="2138">
                  <c:v>30.46</c:v>
                </c:pt>
                <c:pt idx="2139">
                  <c:v>34.22</c:v>
                </c:pt>
                <c:pt idx="2140">
                  <c:v>34.77</c:v>
                </c:pt>
                <c:pt idx="2141">
                  <c:v>34.9</c:v>
                </c:pt>
                <c:pt idx="2142">
                  <c:v>34.34</c:v>
                </c:pt>
                <c:pt idx="2143">
                  <c:v>34.25</c:v>
                </c:pt>
                <c:pt idx="2144">
                  <c:v>33.99</c:v>
                </c:pt>
                <c:pt idx="2145">
                  <c:v>33.87</c:v>
                </c:pt>
                <c:pt idx="2146">
                  <c:v>32.75</c:v>
                </c:pt>
                <c:pt idx="2147">
                  <c:v>32.56</c:v>
                </c:pt>
                <c:pt idx="2148">
                  <c:v>32.32</c:v>
                </c:pt>
                <c:pt idx="2149">
                  <c:v>32.98</c:v>
                </c:pt>
                <c:pt idx="2150">
                  <c:v>35.47</c:v>
                </c:pt>
                <c:pt idx="2151">
                  <c:v>33.39</c:v>
                </c:pt>
                <c:pt idx="2152">
                  <c:v>33.09</c:v>
                </c:pt>
                <c:pt idx="2153">
                  <c:v>33.1</c:v>
                </c:pt>
                <c:pt idx="2154">
                  <c:v>32.24</c:v>
                </c:pt>
                <c:pt idx="2155">
                  <c:v>32.73000000000001</c:v>
                </c:pt>
                <c:pt idx="2156">
                  <c:v>33.44</c:v>
                </c:pt>
                <c:pt idx="2157">
                  <c:v>33.89</c:v>
                </c:pt>
                <c:pt idx="2158">
                  <c:v>33.78</c:v>
                </c:pt>
                <c:pt idx="2159">
                  <c:v>44.39</c:v>
                </c:pt>
                <c:pt idx="2160">
                  <c:v>33.11</c:v>
                </c:pt>
                <c:pt idx="2161">
                  <c:v>33.01</c:v>
                </c:pt>
                <c:pt idx="2162">
                  <c:v>35.5</c:v>
                </c:pt>
                <c:pt idx="2163">
                  <c:v>33.4</c:v>
                </c:pt>
                <c:pt idx="2164">
                  <c:v>36.53</c:v>
                </c:pt>
                <c:pt idx="2165">
                  <c:v>32.77</c:v>
                </c:pt>
                <c:pt idx="2166">
                  <c:v>33.32</c:v>
                </c:pt>
                <c:pt idx="2167">
                  <c:v>36.39</c:v>
                </c:pt>
                <c:pt idx="2168">
                  <c:v>35.39</c:v>
                </c:pt>
                <c:pt idx="2169">
                  <c:v>36.63</c:v>
                </c:pt>
                <c:pt idx="2170">
                  <c:v>35.08</c:v>
                </c:pt>
                <c:pt idx="2171">
                  <c:v>33.83</c:v>
                </c:pt>
                <c:pt idx="2172">
                  <c:v>33.42</c:v>
                </c:pt>
                <c:pt idx="2173">
                  <c:v>33.04</c:v>
                </c:pt>
                <c:pt idx="2174">
                  <c:v>36.16</c:v>
                </c:pt>
                <c:pt idx="2175">
                  <c:v>41.27</c:v>
                </c:pt>
                <c:pt idx="2176">
                  <c:v>36.51</c:v>
                </c:pt>
                <c:pt idx="2177">
                  <c:v>35.18</c:v>
                </c:pt>
                <c:pt idx="2178">
                  <c:v>32.59</c:v>
                </c:pt>
                <c:pt idx="2179">
                  <c:v>33.75</c:v>
                </c:pt>
                <c:pt idx="2180">
                  <c:v>33.25</c:v>
                </c:pt>
                <c:pt idx="2181">
                  <c:v>33.4</c:v>
                </c:pt>
                <c:pt idx="2182">
                  <c:v>31.52</c:v>
                </c:pt>
                <c:pt idx="2183">
                  <c:v>32.3</c:v>
                </c:pt>
                <c:pt idx="2184">
                  <c:v>32.67</c:v>
                </c:pt>
                <c:pt idx="2185">
                  <c:v>35.3</c:v>
                </c:pt>
                <c:pt idx="2186">
                  <c:v>32.14</c:v>
                </c:pt>
                <c:pt idx="2187">
                  <c:v>34.7</c:v>
                </c:pt>
                <c:pt idx="2188">
                  <c:v>33.42</c:v>
                </c:pt>
                <c:pt idx="2189">
                  <c:v>35.66</c:v>
                </c:pt>
                <c:pt idx="2190">
                  <c:v>34.26</c:v>
                </c:pt>
                <c:pt idx="2191">
                  <c:v>34.66</c:v>
                </c:pt>
                <c:pt idx="2192">
                  <c:v>34.69</c:v>
                </c:pt>
                <c:pt idx="2193">
                  <c:v>35.28</c:v>
                </c:pt>
                <c:pt idx="2194">
                  <c:v>35.0</c:v>
                </c:pt>
                <c:pt idx="2195">
                  <c:v>32.63</c:v>
                </c:pt>
                <c:pt idx="2196">
                  <c:v>33.2</c:v>
                </c:pt>
                <c:pt idx="2197">
                  <c:v>35.02</c:v>
                </c:pt>
                <c:pt idx="2198">
                  <c:v>34.09</c:v>
                </c:pt>
                <c:pt idx="2199">
                  <c:v>34.15</c:v>
                </c:pt>
                <c:pt idx="2200">
                  <c:v>34.0</c:v>
                </c:pt>
                <c:pt idx="2201">
                  <c:v>33.84</c:v>
                </c:pt>
                <c:pt idx="2202">
                  <c:v>33.43</c:v>
                </c:pt>
                <c:pt idx="2203">
                  <c:v>33.4</c:v>
                </c:pt>
                <c:pt idx="2204">
                  <c:v>33.99</c:v>
                </c:pt>
                <c:pt idx="2205">
                  <c:v>32.66</c:v>
                </c:pt>
                <c:pt idx="2206">
                  <c:v>31.72</c:v>
                </c:pt>
                <c:pt idx="2207">
                  <c:v>31.28</c:v>
                </c:pt>
                <c:pt idx="2208">
                  <c:v>32.22</c:v>
                </c:pt>
                <c:pt idx="2209">
                  <c:v>27.82</c:v>
                </c:pt>
                <c:pt idx="2210">
                  <c:v>33.84</c:v>
                </c:pt>
                <c:pt idx="2211">
                  <c:v>32.43</c:v>
                </c:pt>
                <c:pt idx="2212">
                  <c:v>33.38</c:v>
                </c:pt>
                <c:pt idx="2213">
                  <c:v>32.69</c:v>
                </c:pt>
                <c:pt idx="2214">
                  <c:v>33.13</c:v>
                </c:pt>
                <c:pt idx="2215">
                  <c:v>33.21</c:v>
                </c:pt>
                <c:pt idx="2216">
                  <c:v>32.74</c:v>
                </c:pt>
                <c:pt idx="2217">
                  <c:v>33.45</c:v>
                </c:pt>
                <c:pt idx="2218">
                  <c:v>29.16</c:v>
                </c:pt>
                <c:pt idx="2219">
                  <c:v>33.43</c:v>
                </c:pt>
                <c:pt idx="2220">
                  <c:v>32.27</c:v>
                </c:pt>
                <c:pt idx="2221">
                  <c:v>32.52</c:v>
                </c:pt>
                <c:pt idx="2222">
                  <c:v>31.06</c:v>
                </c:pt>
                <c:pt idx="2223">
                  <c:v>31.32</c:v>
                </c:pt>
                <c:pt idx="2224">
                  <c:v>31.62</c:v>
                </c:pt>
                <c:pt idx="2225">
                  <c:v>31.7</c:v>
                </c:pt>
                <c:pt idx="2226">
                  <c:v>32.15</c:v>
                </c:pt>
                <c:pt idx="2227">
                  <c:v>31.83</c:v>
                </c:pt>
                <c:pt idx="2228">
                  <c:v>31.97</c:v>
                </c:pt>
                <c:pt idx="2229">
                  <c:v>31.84</c:v>
                </c:pt>
                <c:pt idx="2230">
                  <c:v>30.83</c:v>
                </c:pt>
                <c:pt idx="2231">
                  <c:v>31.17</c:v>
                </c:pt>
                <c:pt idx="2232">
                  <c:v>31.08</c:v>
                </c:pt>
                <c:pt idx="2233">
                  <c:v>31.99</c:v>
                </c:pt>
                <c:pt idx="2234">
                  <c:v>32.2</c:v>
                </c:pt>
                <c:pt idx="2235">
                  <c:v>31.61</c:v>
                </c:pt>
                <c:pt idx="2236">
                  <c:v>32.02</c:v>
                </c:pt>
                <c:pt idx="2237">
                  <c:v>32.26</c:v>
                </c:pt>
                <c:pt idx="2238">
                  <c:v>30.76</c:v>
                </c:pt>
                <c:pt idx="2239">
                  <c:v>29.81</c:v>
                </c:pt>
                <c:pt idx="2240">
                  <c:v>30.93</c:v>
                </c:pt>
                <c:pt idx="2241">
                  <c:v>31.26</c:v>
                </c:pt>
                <c:pt idx="2242">
                  <c:v>30.24</c:v>
                </c:pt>
                <c:pt idx="2243">
                  <c:v>30.22</c:v>
                </c:pt>
                <c:pt idx="2244">
                  <c:v>32.45</c:v>
                </c:pt>
                <c:pt idx="2245">
                  <c:v>31.54</c:v>
                </c:pt>
                <c:pt idx="2246">
                  <c:v>31.25</c:v>
                </c:pt>
                <c:pt idx="2247">
                  <c:v>31.41</c:v>
                </c:pt>
                <c:pt idx="2248">
                  <c:v>31.88</c:v>
                </c:pt>
                <c:pt idx="2249">
                  <c:v>31.83</c:v>
                </c:pt>
                <c:pt idx="2250">
                  <c:v>33.6</c:v>
                </c:pt>
                <c:pt idx="2251">
                  <c:v>32.28</c:v>
                </c:pt>
                <c:pt idx="2252">
                  <c:v>32.56</c:v>
                </c:pt>
                <c:pt idx="2253">
                  <c:v>32.97</c:v>
                </c:pt>
                <c:pt idx="2254">
                  <c:v>33.99</c:v>
                </c:pt>
                <c:pt idx="2255">
                  <c:v>32.97</c:v>
                </c:pt>
                <c:pt idx="2256">
                  <c:v>31.51</c:v>
                </c:pt>
                <c:pt idx="2257">
                  <c:v>30.92</c:v>
                </c:pt>
                <c:pt idx="2258">
                  <c:v>31.73</c:v>
                </c:pt>
                <c:pt idx="2259">
                  <c:v>31.71</c:v>
                </c:pt>
                <c:pt idx="2260">
                  <c:v>31.87</c:v>
                </c:pt>
                <c:pt idx="2261">
                  <c:v>30.86</c:v>
                </c:pt>
                <c:pt idx="2262">
                  <c:v>31.73</c:v>
                </c:pt>
                <c:pt idx="2263">
                  <c:v>32.0</c:v>
                </c:pt>
                <c:pt idx="2264">
                  <c:v>31.67</c:v>
                </c:pt>
                <c:pt idx="2265">
                  <c:v>31.38</c:v>
                </c:pt>
                <c:pt idx="2266">
                  <c:v>31.19</c:v>
                </c:pt>
                <c:pt idx="2267">
                  <c:v>30.92</c:v>
                </c:pt>
                <c:pt idx="2268">
                  <c:v>30.67</c:v>
                </c:pt>
                <c:pt idx="2269">
                  <c:v>31.21</c:v>
                </c:pt>
                <c:pt idx="2270">
                  <c:v>30.54</c:v>
                </c:pt>
                <c:pt idx="2271">
                  <c:v>29.82</c:v>
                </c:pt>
                <c:pt idx="2272">
                  <c:v>28.79</c:v>
                </c:pt>
                <c:pt idx="2273">
                  <c:v>33.15</c:v>
                </c:pt>
                <c:pt idx="2274">
                  <c:v>31.69</c:v>
                </c:pt>
                <c:pt idx="2275">
                  <c:v>29.96</c:v>
                </c:pt>
                <c:pt idx="2276">
                  <c:v>32.54</c:v>
                </c:pt>
                <c:pt idx="2277">
                  <c:v>31.59</c:v>
                </c:pt>
                <c:pt idx="2278">
                  <c:v>31.56</c:v>
                </c:pt>
                <c:pt idx="2279">
                  <c:v>32.45</c:v>
                </c:pt>
                <c:pt idx="2280">
                  <c:v>31.96</c:v>
                </c:pt>
                <c:pt idx="2281">
                  <c:v>32.98</c:v>
                </c:pt>
                <c:pt idx="2282">
                  <c:v>33.49</c:v>
                </c:pt>
                <c:pt idx="2283">
                  <c:v>33.16</c:v>
                </c:pt>
                <c:pt idx="2284">
                  <c:v>31.48</c:v>
                </c:pt>
                <c:pt idx="2285">
                  <c:v>38.96</c:v>
                </c:pt>
                <c:pt idx="2286">
                  <c:v>31.88</c:v>
                </c:pt>
                <c:pt idx="2287">
                  <c:v>31.4</c:v>
                </c:pt>
                <c:pt idx="2288">
                  <c:v>31.59</c:v>
                </c:pt>
                <c:pt idx="2289">
                  <c:v>31.65</c:v>
                </c:pt>
                <c:pt idx="2290">
                  <c:v>32.08</c:v>
                </c:pt>
                <c:pt idx="2291">
                  <c:v>32.1</c:v>
                </c:pt>
                <c:pt idx="2292">
                  <c:v>33.83</c:v>
                </c:pt>
                <c:pt idx="2293">
                  <c:v>31.24</c:v>
                </c:pt>
                <c:pt idx="2294">
                  <c:v>29.68</c:v>
                </c:pt>
                <c:pt idx="2295">
                  <c:v>31.76</c:v>
                </c:pt>
                <c:pt idx="2296">
                  <c:v>31.66</c:v>
                </c:pt>
                <c:pt idx="2297">
                  <c:v>32.05</c:v>
                </c:pt>
                <c:pt idx="2298">
                  <c:v>32.22</c:v>
                </c:pt>
                <c:pt idx="2299">
                  <c:v>31.29</c:v>
                </c:pt>
                <c:pt idx="2300">
                  <c:v>31.77</c:v>
                </c:pt>
                <c:pt idx="2301">
                  <c:v>31.56</c:v>
                </c:pt>
                <c:pt idx="2302">
                  <c:v>29.96</c:v>
                </c:pt>
                <c:pt idx="2303">
                  <c:v>28.59</c:v>
                </c:pt>
                <c:pt idx="2304">
                  <c:v>30.92</c:v>
                </c:pt>
                <c:pt idx="2305">
                  <c:v>29.45</c:v>
                </c:pt>
                <c:pt idx="2306">
                  <c:v>27.45</c:v>
                </c:pt>
                <c:pt idx="2307">
                  <c:v>31.45</c:v>
                </c:pt>
                <c:pt idx="2308">
                  <c:v>31.3</c:v>
                </c:pt>
                <c:pt idx="2309">
                  <c:v>30.88</c:v>
                </c:pt>
                <c:pt idx="2310">
                  <c:v>32.8</c:v>
                </c:pt>
                <c:pt idx="2311">
                  <c:v>31.79</c:v>
                </c:pt>
                <c:pt idx="2312">
                  <c:v>30.55</c:v>
                </c:pt>
                <c:pt idx="2313">
                  <c:v>31.19</c:v>
                </c:pt>
                <c:pt idx="2314">
                  <c:v>33.53</c:v>
                </c:pt>
                <c:pt idx="2315">
                  <c:v>32.56</c:v>
                </c:pt>
                <c:pt idx="2316">
                  <c:v>32.1</c:v>
                </c:pt>
                <c:pt idx="2317">
                  <c:v>34.62</c:v>
                </c:pt>
                <c:pt idx="2318">
                  <c:v>33.64</c:v>
                </c:pt>
                <c:pt idx="2319">
                  <c:v>34.47</c:v>
                </c:pt>
                <c:pt idx="2320">
                  <c:v>34.39</c:v>
                </c:pt>
                <c:pt idx="2321">
                  <c:v>33.13</c:v>
                </c:pt>
                <c:pt idx="2322">
                  <c:v>33.28</c:v>
                </c:pt>
                <c:pt idx="2323">
                  <c:v>34.44</c:v>
                </c:pt>
                <c:pt idx="2324">
                  <c:v>33.27</c:v>
                </c:pt>
                <c:pt idx="2325">
                  <c:v>33.91</c:v>
                </c:pt>
                <c:pt idx="2326">
                  <c:v>33.12</c:v>
                </c:pt>
                <c:pt idx="2327">
                  <c:v>33.27</c:v>
                </c:pt>
                <c:pt idx="2328">
                  <c:v>36.81</c:v>
                </c:pt>
                <c:pt idx="2329">
                  <c:v>32.3</c:v>
                </c:pt>
                <c:pt idx="2330">
                  <c:v>31.92</c:v>
                </c:pt>
                <c:pt idx="2331">
                  <c:v>32.41</c:v>
                </c:pt>
                <c:pt idx="2332">
                  <c:v>31.58</c:v>
                </c:pt>
                <c:pt idx="2333">
                  <c:v>31.76</c:v>
                </c:pt>
                <c:pt idx="2334">
                  <c:v>33.12</c:v>
                </c:pt>
                <c:pt idx="2335">
                  <c:v>32.44</c:v>
                </c:pt>
                <c:pt idx="2336">
                  <c:v>33.86</c:v>
                </c:pt>
                <c:pt idx="2337">
                  <c:v>32.15</c:v>
                </c:pt>
                <c:pt idx="2338">
                  <c:v>31.68</c:v>
                </c:pt>
                <c:pt idx="2339">
                  <c:v>31.9</c:v>
                </c:pt>
                <c:pt idx="2340">
                  <c:v>32.06</c:v>
                </c:pt>
                <c:pt idx="2341">
                  <c:v>32.79</c:v>
                </c:pt>
                <c:pt idx="2342">
                  <c:v>33.27</c:v>
                </c:pt>
                <c:pt idx="2343">
                  <c:v>32.99</c:v>
                </c:pt>
                <c:pt idx="2344">
                  <c:v>33.6</c:v>
                </c:pt>
                <c:pt idx="2345">
                  <c:v>33.09</c:v>
                </c:pt>
                <c:pt idx="2346">
                  <c:v>31.1</c:v>
                </c:pt>
                <c:pt idx="2347">
                  <c:v>30.97</c:v>
                </c:pt>
                <c:pt idx="2348">
                  <c:v>33.49</c:v>
                </c:pt>
                <c:pt idx="2349">
                  <c:v>32.2</c:v>
                </c:pt>
                <c:pt idx="2350">
                  <c:v>32.5</c:v>
                </c:pt>
                <c:pt idx="2351">
                  <c:v>32.42</c:v>
                </c:pt>
                <c:pt idx="2352">
                  <c:v>30.25</c:v>
                </c:pt>
                <c:pt idx="2353">
                  <c:v>32.34</c:v>
                </c:pt>
                <c:pt idx="2354">
                  <c:v>32.61</c:v>
                </c:pt>
                <c:pt idx="2355">
                  <c:v>33.95</c:v>
                </c:pt>
                <c:pt idx="2356">
                  <c:v>35.32</c:v>
                </c:pt>
                <c:pt idx="2357">
                  <c:v>33.31</c:v>
                </c:pt>
                <c:pt idx="2358">
                  <c:v>33.1</c:v>
                </c:pt>
                <c:pt idx="2359">
                  <c:v>31.52</c:v>
                </c:pt>
                <c:pt idx="2360">
                  <c:v>30.48</c:v>
                </c:pt>
                <c:pt idx="2361">
                  <c:v>31.11</c:v>
                </c:pt>
                <c:pt idx="2362">
                  <c:v>34.91</c:v>
                </c:pt>
                <c:pt idx="2363">
                  <c:v>32.87</c:v>
                </c:pt>
                <c:pt idx="2364">
                  <c:v>31.72</c:v>
                </c:pt>
                <c:pt idx="2365">
                  <c:v>32.78</c:v>
                </c:pt>
                <c:pt idx="2366">
                  <c:v>32.9</c:v>
                </c:pt>
                <c:pt idx="2367">
                  <c:v>33.03</c:v>
                </c:pt>
                <c:pt idx="2368">
                  <c:v>31.62</c:v>
                </c:pt>
                <c:pt idx="2369">
                  <c:v>30.0</c:v>
                </c:pt>
                <c:pt idx="2370">
                  <c:v>29.9</c:v>
                </c:pt>
                <c:pt idx="2371">
                  <c:v>30.57</c:v>
                </c:pt>
                <c:pt idx="2372">
                  <c:v>32.83</c:v>
                </c:pt>
                <c:pt idx="2373">
                  <c:v>25.42</c:v>
                </c:pt>
                <c:pt idx="2374">
                  <c:v>31.67</c:v>
                </c:pt>
                <c:pt idx="2375">
                  <c:v>31.57</c:v>
                </c:pt>
                <c:pt idx="2376">
                  <c:v>38.17</c:v>
                </c:pt>
                <c:pt idx="2377">
                  <c:v>36.48</c:v>
                </c:pt>
                <c:pt idx="2378">
                  <c:v>32.05</c:v>
                </c:pt>
                <c:pt idx="2379">
                  <c:v>33.2</c:v>
                </c:pt>
                <c:pt idx="2380">
                  <c:v>33.8</c:v>
                </c:pt>
                <c:pt idx="2381">
                  <c:v>33.72</c:v>
                </c:pt>
                <c:pt idx="2382">
                  <c:v>34.97</c:v>
                </c:pt>
                <c:pt idx="2383">
                  <c:v>33.84</c:v>
                </c:pt>
                <c:pt idx="2384">
                  <c:v>32.65</c:v>
                </c:pt>
                <c:pt idx="2385">
                  <c:v>33.48</c:v>
                </c:pt>
                <c:pt idx="2386">
                  <c:v>34.51</c:v>
                </c:pt>
                <c:pt idx="2387">
                  <c:v>34.4</c:v>
                </c:pt>
                <c:pt idx="2388">
                  <c:v>35.01</c:v>
                </c:pt>
                <c:pt idx="2389">
                  <c:v>35.02</c:v>
                </c:pt>
                <c:pt idx="2390">
                  <c:v>30.59</c:v>
                </c:pt>
                <c:pt idx="2391">
                  <c:v>34.72</c:v>
                </c:pt>
                <c:pt idx="2392">
                  <c:v>34.36</c:v>
                </c:pt>
                <c:pt idx="2393">
                  <c:v>37.72</c:v>
                </c:pt>
                <c:pt idx="2394">
                  <c:v>35.84</c:v>
                </c:pt>
                <c:pt idx="2395">
                  <c:v>34.8</c:v>
                </c:pt>
                <c:pt idx="2396">
                  <c:v>34.93</c:v>
                </c:pt>
                <c:pt idx="2397">
                  <c:v>34.88</c:v>
                </c:pt>
                <c:pt idx="2398">
                  <c:v>33.21</c:v>
                </c:pt>
                <c:pt idx="2399">
                  <c:v>32.93</c:v>
                </c:pt>
                <c:pt idx="2400">
                  <c:v>33.06</c:v>
                </c:pt>
                <c:pt idx="2401">
                  <c:v>33.42</c:v>
                </c:pt>
                <c:pt idx="2402">
                  <c:v>33.45</c:v>
                </c:pt>
                <c:pt idx="2403">
                  <c:v>31.28</c:v>
                </c:pt>
                <c:pt idx="2404">
                  <c:v>32.7</c:v>
                </c:pt>
                <c:pt idx="2405">
                  <c:v>33.14</c:v>
                </c:pt>
                <c:pt idx="2406">
                  <c:v>32.79</c:v>
                </c:pt>
                <c:pt idx="2407">
                  <c:v>33.34</c:v>
                </c:pt>
                <c:pt idx="2408">
                  <c:v>33.16</c:v>
                </c:pt>
                <c:pt idx="2409">
                  <c:v>34.45</c:v>
                </c:pt>
                <c:pt idx="2410">
                  <c:v>32.98</c:v>
                </c:pt>
                <c:pt idx="2411">
                  <c:v>32.11</c:v>
                </c:pt>
                <c:pt idx="2412">
                  <c:v>36.0</c:v>
                </c:pt>
                <c:pt idx="2413">
                  <c:v>36.87</c:v>
                </c:pt>
                <c:pt idx="2414">
                  <c:v>36.48</c:v>
                </c:pt>
                <c:pt idx="2415">
                  <c:v>38.62</c:v>
                </c:pt>
                <c:pt idx="2416">
                  <c:v>37.96</c:v>
                </c:pt>
                <c:pt idx="2417">
                  <c:v>38.19</c:v>
                </c:pt>
                <c:pt idx="2418">
                  <c:v>40.22</c:v>
                </c:pt>
                <c:pt idx="2419">
                  <c:v>42.99</c:v>
                </c:pt>
                <c:pt idx="2420">
                  <c:v>43.46</c:v>
                </c:pt>
                <c:pt idx="2421">
                  <c:v>44.77</c:v>
                </c:pt>
                <c:pt idx="2422">
                  <c:v>49.38</c:v>
                </c:pt>
                <c:pt idx="2423">
                  <c:v>50.46</c:v>
                </c:pt>
                <c:pt idx="2424">
                  <c:v>49.35</c:v>
                </c:pt>
                <c:pt idx="2425">
                  <c:v>49.62</c:v>
                </c:pt>
                <c:pt idx="2426">
                  <c:v>52.07</c:v>
                </c:pt>
                <c:pt idx="2427">
                  <c:v>53.62</c:v>
                </c:pt>
                <c:pt idx="2428">
                  <c:v>54.8</c:v>
                </c:pt>
                <c:pt idx="2429">
                  <c:v>58.1</c:v>
                </c:pt>
                <c:pt idx="2430">
                  <c:v>57.52</c:v>
                </c:pt>
                <c:pt idx="2431">
                  <c:v>59.15</c:v>
                </c:pt>
                <c:pt idx="2432">
                  <c:v>62.06</c:v>
                </c:pt>
                <c:pt idx="2433">
                  <c:v>52.7</c:v>
                </c:pt>
                <c:pt idx="2434">
                  <c:v>52.43</c:v>
                </c:pt>
                <c:pt idx="2435">
                  <c:v>52.46</c:v>
                </c:pt>
                <c:pt idx="2436">
                  <c:v>51.35</c:v>
                </c:pt>
                <c:pt idx="2437">
                  <c:v>51.11</c:v>
                </c:pt>
                <c:pt idx="2438">
                  <c:v>49.99</c:v>
                </c:pt>
                <c:pt idx="2439">
                  <c:v>46.84</c:v>
                </c:pt>
                <c:pt idx="2440">
                  <c:v>45.09</c:v>
                </c:pt>
                <c:pt idx="2441">
                  <c:v>39.29</c:v>
                </c:pt>
                <c:pt idx="2442">
                  <c:v>36.54</c:v>
                </c:pt>
                <c:pt idx="2443">
                  <c:v>37.43</c:v>
                </c:pt>
                <c:pt idx="2444">
                  <c:v>37.77</c:v>
                </c:pt>
                <c:pt idx="2445">
                  <c:v>42.47</c:v>
                </c:pt>
                <c:pt idx="2446">
                  <c:v>37.11</c:v>
                </c:pt>
                <c:pt idx="2447">
                  <c:v>36.89</c:v>
                </c:pt>
                <c:pt idx="2448">
                  <c:v>36.32</c:v>
                </c:pt>
                <c:pt idx="2449">
                  <c:v>36.69</c:v>
                </c:pt>
                <c:pt idx="2450">
                  <c:v>40.33</c:v>
                </c:pt>
                <c:pt idx="2451">
                  <c:v>42.18</c:v>
                </c:pt>
                <c:pt idx="2452">
                  <c:v>42.99</c:v>
                </c:pt>
                <c:pt idx="2453">
                  <c:v>36.36</c:v>
                </c:pt>
                <c:pt idx="2454">
                  <c:v>34.98</c:v>
                </c:pt>
                <c:pt idx="2455">
                  <c:v>43.56</c:v>
                </c:pt>
                <c:pt idx="2456">
                  <c:v>35.22</c:v>
                </c:pt>
                <c:pt idx="2457">
                  <c:v>48.25</c:v>
                </c:pt>
                <c:pt idx="2458">
                  <c:v>38.93</c:v>
                </c:pt>
                <c:pt idx="2459">
                  <c:v>37.11</c:v>
                </c:pt>
                <c:pt idx="2460">
                  <c:v>37.63</c:v>
                </c:pt>
                <c:pt idx="2461">
                  <c:v>36.98</c:v>
                </c:pt>
                <c:pt idx="2462">
                  <c:v>36.64</c:v>
                </c:pt>
                <c:pt idx="2463">
                  <c:v>61.62</c:v>
                </c:pt>
                <c:pt idx="2464">
                  <c:v>67.61</c:v>
                </c:pt>
                <c:pt idx="2465">
                  <c:v>53.65</c:v>
                </c:pt>
                <c:pt idx="2466">
                  <c:v>68.35</c:v>
                </c:pt>
                <c:pt idx="2467">
                  <c:v>72.31</c:v>
                </c:pt>
                <c:pt idx="2468">
                  <c:v>80.92</c:v>
                </c:pt>
                <c:pt idx="2469">
                  <c:v>83.25</c:v>
                </c:pt>
                <c:pt idx="2470">
                  <c:v>92.8</c:v>
                </c:pt>
                <c:pt idx="2471">
                  <c:v>93.94</c:v>
                </c:pt>
                <c:pt idx="2472">
                  <c:v>83.44</c:v>
                </c:pt>
                <c:pt idx="2473">
                  <c:v>91.16</c:v>
                </c:pt>
                <c:pt idx="2474">
                  <c:v>80.86</c:v>
                </c:pt>
                <c:pt idx="2475">
                  <c:v>92.8</c:v>
                </c:pt>
                <c:pt idx="2476">
                  <c:v>98.88</c:v>
                </c:pt>
                <c:pt idx="2477">
                  <c:v>130.31</c:v>
                </c:pt>
                <c:pt idx="2478">
                  <c:v>127.12</c:v>
                </c:pt>
                <c:pt idx="2479">
                  <c:v>139.69</c:v>
                </c:pt>
                <c:pt idx="2480">
                  <c:v>150.57</c:v>
                </c:pt>
                <c:pt idx="2481">
                  <c:v>142.82</c:v>
                </c:pt>
                <c:pt idx="2482">
                  <c:v>166.95</c:v>
                </c:pt>
                <c:pt idx="2483">
                  <c:v>124.14</c:v>
                </c:pt>
                <c:pt idx="2484">
                  <c:v>132.47</c:v>
                </c:pt>
                <c:pt idx="2485">
                  <c:v>107.78</c:v>
                </c:pt>
                <c:pt idx="2486">
                  <c:v>99.92</c:v>
                </c:pt>
                <c:pt idx="2487">
                  <c:v>105.91</c:v>
                </c:pt>
                <c:pt idx="2488">
                  <c:v>100.74</c:v>
                </c:pt>
                <c:pt idx="2489">
                  <c:v>101.31</c:v>
                </c:pt>
                <c:pt idx="2490">
                  <c:v>99.48</c:v>
                </c:pt>
                <c:pt idx="2491">
                  <c:v>368.9</c:v>
                </c:pt>
                <c:pt idx="2492">
                  <c:v>91.6</c:v>
                </c:pt>
                <c:pt idx="2493">
                  <c:v>94.11</c:v>
                </c:pt>
                <c:pt idx="2494">
                  <c:v>85.88</c:v>
                </c:pt>
                <c:pt idx="2495">
                  <c:v>95.01</c:v>
                </c:pt>
                <c:pt idx="2496">
                  <c:v>96.8</c:v>
                </c:pt>
                <c:pt idx="2497">
                  <c:v>93.37</c:v>
                </c:pt>
                <c:pt idx="2498">
                  <c:v>88.97</c:v>
                </c:pt>
                <c:pt idx="2499">
                  <c:v>78.14</c:v>
                </c:pt>
                <c:pt idx="2500">
                  <c:v>69.81</c:v>
                </c:pt>
                <c:pt idx="2501">
                  <c:v>66.87</c:v>
                </c:pt>
                <c:pt idx="2502">
                  <c:v>58.75</c:v>
                </c:pt>
                <c:pt idx="2503">
                  <c:v>55.22</c:v>
                </c:pt>
                <c:pt idx="2504">
                  <c:v>52.9</c:v>
                </c:pt>
                <c:pt idx="2505">
                  <c:v>55.66</c:v>
                </c:pt>
                <c:pt idx="2506">
                  <c:v>53.36</c:v>
                </c:pt>
                <c:pt idx="2507">
                  <c:v>52.29</c:v>
                </c:pt>
                <c:pt idx="2508">
                  <c:v>57.86</c:v>
                </c:pt>
                <c:pt idx="2509">
                  <c:v>55.88</c:v>
                </c:pt>
                <c:pt idx="2510">
                  <c:v>71.57</c:v>
                </c:pt>
                <c:pt idx="2511">
                  <c:v>73.92</c:v>
                </c:pt>
                <c:pt idx="2512">
                  <c:v>52.8</c:v>
                </c:pt>
                <c:pt idx="2513">
                  <c:v>77.7</c:v>
                </c:pt>
                <c:pt idx="2514">
                  <c:v>68.58</c:v>
                </c:pt>
                <c:pt idx="2515">
                  <c:v>74.0</c:v>
                </c:pt>
                <c:pt idx="2516">
                  <c:v>72.16999999999997</c:v>
                </c:pt>
                <c:pt idx="2517">
                  <c:v>61.41</c:v>
                </c:pt>
                <c:pt idx="2518">
                  <c:v>121.25</c:v>
                </c:pt>
                <c:pt idx="2519">
                  <c:v>51.02</c:v>
                </c:pt>
                <c:pt idx="2520">
                  <c:v>70.52</c:v>
                </c:pt>
                <c:pt idx="2521">
                  <c:v>70.85</c:v>
                </c:pt>
                <c:pt idx="2522">
                  <c:v>67.42</c:v>
                </c:pt>
                <c:pt idx="2523">
                  <c:v>67.67999999999998</c:v>
                </c:pt>
                <c:pt idx="2524">
                  <c:v>58.82</c:v>
                </c:pt>
                <c:pt idx="2525">
                  <c:v>101.91</c:v>
                </c:pt>
                <c:pt idx="2526">
                  <c:v>35.91</c:v>
                </c:pt>
                <c:pt idx="2527">
                  <c:v>43.07</c:v>
                </c:pt>
                <c:pt idx="2528">
                  <c:v>104.25</c:v>
                </c:pt>
                <c:pt idx="2529">
                  <c:v>30.18</c:v>
                </c:pt>
                <c:pt idx="2530">
                  <c:v>39.77</c:v>
                </c:pt>
                <c:pt idx="2531">
                  <c:v>61.57</c:v>
                </c:pt>
                <c:pt idx="2532">
                  <c:v>33.0</c:v>
                </c:pt>
                <c:pt idx="2533">
                  <c:v>29.01</c:v>
                </c:pt>
                <c:pt idx="2534">
                  <c:v>52.67</c:v>
                </c:pt>
                <c:pt idx="2535">
                  <c:v>40.24</c:v>
                </c:pt>
                <c:pt idx="2536">
                  <c:v>20.47</c:v>
                </c:pt>
                <c:pt idx="2537">
                  <c:v>33.9</c:v>
                </c:pt>
                <c:pt idx="2538">
                  <c:v>25.26</c:v>
                </c:pt>
                <c:pt idx="2539">
                  <c:v>42.37</c:v>
                </c:pt>
                <c:pt idx="2540">
                  <c:v>25.85</c:v>
                </c:pt>
                <c:pt idx="2541">
                  <c:v>29.49</c:v>
                </c:pt>
                <c:pt idx="2542">
                  <c:v>18.92</c:v>
                </c:pt>
                <c:pt idx="2543">
                  <c:v>33.21</c:v>
                </c:pt>
                <c:pt idx="2544">
                  <c:v>24.05</c:v>
                </c:pt>
                <c:pt idx="2545">
                  <c:v>27.04</c:v>
                </c:pt>
                <c:pt idx="2546">
                  <c:v>23.52</c:v>
                </c:pt>
                <c:pt idx="2547">
                  <c:v>24.52</c:v>
                </c:pt>
                <c:pt idx="2548">
                  <c:v>17.97</c:v>
                </c:pt>
                <c:pt idx="2549">
                  <c:v>15.87</c:v>
                </c:pt>
                <c:pt idx="2550">
                  <c:v>18.18</c:v>
                </c:pt>
                <c:pt idx="2551">
                  <c:v>26.71</c:v>
                </c:pt>
                <c:pt idx="2552">
                  <c:v>32.42</c:v>
                </c:pt>
                <c:pt idx="2553">
                  <c:v>26.12</c:v>
                </c:pt>
                <c:pt idx="2554">
                  <c:v>18.73</c:v>
                </c:pt>
                <c:pt idx="2555">
                  <c:v>17.43</c:v>
                </c:pt>
                <c:pt idx="2556">
                  <c:v>18.36</c:v>
                </c:pt>
                <c:pt idx="2557">
                  <c:v>18.21</c:v>
                </c:pt>
                <c:pt idx="2558">
                  <c:v>20.32999999999999</c:v>
                </c:pt>
                <c:pt idx="2559">
                  <c:v>21.64</c:v>
                </c:pt>
                <c:pt idx="2560">
                  <c:v>22.1</c:v>
                </c:pt>
                <c:pt idx="2561">
                  <c:v>24.22</c:v>
                </c:pt>
                <c:pt idx="2562">
                  <c:v>23.21</c:v>
                </c:pt>
                <c:pt idx="2563">
                  <c:v>25.18</c:v>
                </c:pt>
                <c:pt idx="2564">
                  <c:v>22.34</c:v>
                </c:pt>
                <c:pt idx="2565">
                  <c:v>19.73</c:v>
                </c:pt>
                <c:pt idx="2566">
                  <c:v>21.04</c:v>
                </c:pt>
                <c:pt idx="2567">
                  <c:v>20.21</c:v>
                </c:pt>
                <c:pt idx="2568">
                  <c:v>18.45</c:v>
                </c:pt>
                <c:pt idx="2569">
                  <c:v>31.88</c:v>
                </c:pt>
                <c:pt idx="2570">
                  <c:v>24.35</c:v>
                </c:pt>
                <c:pt idx="2571">
                  <c:v>25.27</c:v>
                </c:pt>
                <c:pt idx="2572">
                  <c:v>28.97</c:v>
                </c:pt>
                <c:pt idx="2573">
                  <c:v>35.78</c:v>
                </c:pt>
                <c:pt idx="2574">
                  <c:v>29.66</c:v>
                </c:pt>
                <c:pt idx="2575">
                  <c:v>32.98</c:v>
                </c:pt>
                <c:pt idx="2576">
                  <c:v>39.09</c:v>
                </c:pt>
                <c:pt idx="2577">
                  <c:v>34.53</c:v>
                </c:pt>
                <c:pt idx="2578">
                  <c:v>29.42</c:v>
                </c:pt>
                <c:pt idx="2579">
                  <c:v>30.2</c:v>
                </c:pt>
                <c:pt idx="2580">
                  <c:v>33.16</c:v>
                </c:pt>
                <c:pt idx="2581">
                  <c:v>34.66</c:v>
                </c:pt>
                <c:pt idx="2582">
                  <c:v>32.83</c:v>
                </c:pt>
                <c:pt idx="2583">
                  <c:v>30.43</c:v>
                </c:pt>
                <c:pt idx="2584">
                  <c:v>33.83</c:v>
                </c:pt>
                <c:pt idx="2585">
                  <c:v>35.64</c:v>
                </c:pt>
                <c:pt idx="2586">
                  <c:v>28.58</c:v>
                </c:pt>
                <c:pt idx="2587">
                  <c:v>28.28</c:v>
                </c:pt>
                <c:pt idx="2588">
                  <c:v>34.76</c:v>
                </c:pt>
                <c:pt idx="2589">
                  <c:v>32.98</c:v>
                </c:pt>
                <c:pt idx="2590">
                  <c:v>26.49</c:v>
                </c:pt>
                <c:pt idx="2591">
                  <c:v>28.91</c:v>
                </c:pt>
                <c:pt idx="2592">
                  <c:v>25.42</c:v>
                </c:pt>
                <c:pt idx="2593">
                  <c:v>26.27</c:v>
                </c:pt>
                <c:pt idx="2594">
                  <c:v>28.84</c:v>
                </c:pt>
                <c:pt idx="2595">
                  <c:v>26.51</c:v>
                </c:pt>
                <c:pt idx="2596">
                  <c:v>26.85</c:v>
                </c:pt>
                <c:pt idx="2597">
                  <c:v>25.75</c:v>
                </c:pt>
                <c:pt idx="2598">
                  <c:v>24.56</c:v>
                </c:pt>
                <c:pt idx="2599">
                  <c:v>31.58</c:v>
                </c:pt>
                <c:pt idx="2600">
                  <c:v>28.79</c:v>
                </c:pt>
                <c:pt idx="2601">
                  <c:v>23.71</c:v>
                </c:pt>
                <c:pt idx="2602">
                  <c:v>21.54</c:v>
                </c:pt>
                <c:pt idx="2603">
                  <c:v>23.41</c:v>
                </c:pt>
                <c:pt idx="2604">
                  <c:v>23.42</c:v>
                </c:pt>
                <c:pt idx="2605">
                  <c:v>25.56</c:v>
                </c:pt>
                <c:pt idx="2606">
                  <c:v>27.96</c:v>
                </c:pt>
                <c:pt idx="2607">
                  <c:v>21.62</c:v>
                </c:pt>
                <c:pt idx="2608">
                  <c:v>22.59</c:v>
                </c:pt>
                <c:pt idx="2609">
                  <c:v>23.7</c:v>
                </c:pt>
                <c:pt idx="2610">
                  <c:v>25.48</c:v>
                </c:pt>
                <c:pt idx="2611">
                  <c:v>26.96</c:v>
                </c:pt>
                <c:pt idx="2612">
                  <c:v>26.26</c:v>
                </c:pt>
                <c:pt idx="2613">
                  <c:v>26.26</c:v>
                </c:pt>
                <c:pt idx="2614">
                  <c:v>25.45</c:v>
                </c:pt>
                <c:pt idx="2615">
                  <c:v>26.6</c:v>
                </c:pt>
                <c:pt idx="2616">
                  <c:v>25.98</c:v>
                </c:pt>
                <c:pt idx="2617">
                  <c:v>25.76</c:v>
                </c:pt>
                <c:pt idx="2618">
                  <c:v>23.53</c:v>
                </c:pt>
                <c:pt idx="2619">
                  <c:v>25.37</c:v>
                </c:pt>
                <c:pt idx="2620">
                  <c:v>24.35</c:v>
                </c:pt>
                <c:pt idx="2621">
                  <c:v>24.96</c:v>
                </c:pt>
                <c:pt idx="2622">
                  <c:v>23.97</c:v>
                </c:pt>
                <c:pt idx="2623">
                  <c:v>25.11</c:v>
                </c:pt>
                <c:pt idx="2624">
                  <c:v>24.36</c:v>
                </c:pt>
                <c:pt idx="2625">
                  <c:v>24.31</c:v>
                </c:pt>
                <c:pt idx="2626">
                  <c:v>24.98</c:v>
                </c:pt>
                <c:pt idx="2627">
                  <c:v>25.85</c:v>
                </c:pt>
                <c:pt idx="2628">
                  <c:v>25.27</c:v>
                </c:pt>
                <c:pt idx="2629">
                  <c:v>24.88</c:v>
                </c:pt>
                <c:pt idx="2630">
                  <c:v>26.15</c:v>
                </c:pt>
                <c:pt idx="2631">
                  <c:v>24.81</c:v>
                </c:pt>
                <c:pt idx="2632">
                  <c:v>25.4</c:v>
                </c:pt>
                <c:pt idx="2633">
                  <c:v>24.72</c:v>
                </c:pt>
                <c:pt idx="2634">
                  <c:v>24.59</c:v>
                </c:pt>
                <c:pt idx="2635">
                  <c:v>27.91</c:v>
                </c:pt>
                <c:pt idx="2636">
                  <c:v>26.35</c:v>
                </c:pt>
                <c:pt idx="2637">
                  <c:v>23.67</c:v>
                </c:pt>
                <c:pt idx="2638">
                  <c:v>26.04</c:v>
                </c:pt>
                <c:pt idx="2639">
                  <c:v>24.53</c:v>
                </c:pt>
                <c:pt idx="2640">
                  <c:v>27.17</c:v>
                </c:pt>
                <c:pt idx="2641">
                  <c:v>27.01</c:v>
                </c:pt>
                <c:pt idx="2642">
                  <c:v>36.13</c:v>
                </c:pt>
                <c:pt idx="2643">
                  <c:v>26.99</c:v>
                </c:pt>
                <c:pt idx="2644">
                  <c:v>29.07</c:v>
                </c:pt>
                <c:pt idx="2645">
                  <c:v>26.93</c:v>
                </c:pt>
                <c:pt idx="2646">
                  <c:v>25.41</c:v>
                </c:pt>
                <c:pt idx="2647">
                  <c:v>30.72</c:v>
                </c:pt>
                <c:pt idx="2648">
                  <c:v>34.62</c:v>
                </c:pt>
                <c:pt idx="2649">
                  <c:v>34.41</c:v>
                </c:pt>
                <c:pt idx="2650">
                  <c:v>22.63</c:v>
                </c:pt>
                <c:pt idx="2651">
                  <c:v>25.82</c:v>
                </c:pt>
                <c:pt idx="2652">
                  <c:v>26.14</c:v>
                </c:pt>
                <c:pt idx="2653">
                  <c:v>22.43</c:v>
                </c:pt>
                <c:pt idx="2654">
                  <c:v>26.76</c:v>
                </c:pt>
                <c:pt idx="2655">
                  <c:v>27.08</c:v>
                </c:pt>
                <c:pt idx="2656">
                  <c:v>25.09</c:v>
                </c:pt>
                <c:pt idx="2657">
                  <c:v>24.82</c:v>
                </c:pt>
                <c:pt idx="2658">
                  <c:v>28.21</c:v>
                </c:pt>
                <c:pt idx="2659">
                  <c:v>23.97</c:v>
                </c:pt>
                <c:pt idx="2660">
                  <c:v>24.6</c:v>
                </c:pt>
                <c:pt idx="2661">
                  <c:v>25.92</c:v>
                </c:pt>
                <c:pt idx="2662">
                  <c:v>24.93</c:v>
                </c:pt>
                <c:pt idx="2663">
                  <c:v>26.74</c:v>
                </c:pt>
                <c:pt idx="2664">
                  <c:v>25.06</c:v>
                </c:pt>
                <c:pt idx="2665">
                  <c:v>25.15</c:v>
                </c:pt>
                <c:pt idx="2666">
                  <c:v>27.07</c:v>
                </c:pt>
                <c:pt idx="2667">
                  <c:v>29.91</c:v>
                </c:pt>
                <c:pt idx="2668">
                  <c:v>29.69</c:v>
                </c:pt>
                <c:pt idx="2669">
                  <c:v>27.87</c:v>
                </c:pt>
                <c:pt idx="2670">
                  <c:v>26.85</c:v>
                </c:pt>
                <c:pt idx="2671">
                  <c:v>27.51</c:v>
                </c:pt>
                <c:pt idx="2672">
                  <c:v>27.57</c:v>
                </c:pt>
                <c:pt idx="2673">
                  <c:v>30.22</c:v>
                </c:pt>
                <c:pt idx="2674">
                  <c:v>31.33</c:v>
                </c:pt>
                <c:pt idx="2675">
                  <c:v>27.17</c:v>
                </c:pt>
                <c:pt idx="2676">
                  <c:v>26.32</c:v>
                </c:pt>
                <c:pt idx="2677">
                  <c:v>26.41</c:v>
                </c:pt>
                <c:pt idx="2678">
                  <c:v>27.02</c:v>
                </c:pt>
                <c:pt idx="2679">
                  <c:v>26.89</c:v>
                </c:pt>
                <c:pt idx="2680">
                  <c:v>27.24</c:v>
                </c:pt>
                <c:pt idx="2681">
                  <c:v>27.25</c:v>
                </c:pt>
                <c:pt idx="2682">
                  <c:v>26.91</c:v>
                </c:pt>
                <c:pt idx="2683">
                  <c:v>25.35</c:v>
                </c:pt>
                <c:pt idx="2684">
                  <c:v>25.27</c:v>
                </c:pt>
                <c:pt idx="2685">
                  <c:v>24.83</c:v>
                </c:pt>
                <c:pt idx="2686">
                  <c:v>25.33</c:v>
                </c:pt>
                <c:pt idx="2687">
                  <c:v>25.17</c:v>
                </c:pt>
                <c:pt idx="2688">
                  <c:v>24.97</c:v>
                </c:pt>
                <c:pt idx="2689">
                  <c:v>24.62</c:v>
                </c:pt>
                <c:pt idx="2690">
                  <c:v>23.75</c:v>
                </c:pt>
                <c:pt idx="2691">
                  <c:v>24.17</c:v>
                </c:pt>
                <c:pt idx="2692">
                  <c:v>24.75</c:v>
                </c:pt>
                <c:pt idx="2693">
                  <c:v>27.28</c:v>
                </c:pt>
                <c:pt idx="2694">
                  <c:v>28.01</c:v>
                </c:pt>
                <c:pt idx="2695">
                  <c:v>28.59</c:v>
                </c:pt>
                <c:pt idx="2696">
                  <c:v>30.01</c:v>
                </c:pt>
                <c:pt idx="2697">
                  <c:v>28.54</c:v>
                </c:pt>
                <c:pt idx="2698">
                  <c:v>38.72</c:v>
                </c:pt>
                <c:pt idx="2699">
                  <c:v>24.72</c:v>
                </c:pt>
                <c:pt idx="2700">
                  <c:v>36.32</c:v>
                </c:pt>
                <c:pt idx="2701">
                  <c:v>30.71</c:v>
                </c:pt>
                <c:pt idx="2702">
                  <c:v>30.51</c:v>
                </c:pt>
                <c:pt idx="2703">
                  <c:v>27.88</c:v>
                </c:pt>
                <c:pt idx="2704">
                  <c:v>29.67</c:v>
                </c:pt>
                <c:pt idx="2705">
                  <c:v>27.16</c:v>
                </c:pt>
                <c:pt idx="2706">
                  <c:v>27.57</c:v>
                </c:pt>
                <c:pt idx="2707">
                  <c:v>33.71</c:v>
                </c:pt>
                <c:pt idx="2708">
                  <c:v>31.38</c:v>
                </c:pt>
                <c:pt idx="2709">
                  <c:v>25.82</c:v>
                </c:pt>
                <c:pt idx="2710">
                  <c:v>27.16</c:v>
                </c:pt>
                <c:pt idx="2711">
                  <c:v>25.25</c:v>
                </c:pt>
                <c:pt idx="2712">
                  <c:v>26.86</c:v>
                </c:pt>
                <c:pt idx="2713">
                  <c:v>24.42</c:v>
                </c:pt>
                <c:pt idx="2714">
                  <c:v>23.42</c:v>
                </c:pt>
                <c:pt idx="2715">
                  <c:v>26.12</c:v>
                </c:pt>
                <c:pt idx="2716">
                  <c:v>25.27</c:v>
                </c:pt>
                <c:pt idx="2717">
                  <c:v>28.71</c:v>
                </c:pt>
                <c:pt idx="2718">
                  <c:v>28.72</c:v>
                </c:pt>
                <c:pt idx="2719">
                  <c:v>26.74</c:v>
                </c:pt>
                <c:pt idx="2720">
                  <c:v>24.66</c:v>
                </c:pt>
                <c:pt idx="2721">
                  <c:v>24.17</c:v>
                </c:pt>
                <c:pt idx="2722">
                  <c:v>24.81</c:v>
                </c:pt>
                <c:pt idx="2723">
                  <c:v>25.21</c:v>
                </c:pt>
                <c:pt idx="2724">
                  <c:v>24.17</c:v>
                </c:pt>
                <c:pt idx="2725">
                  <c:v>24.9</c:v>
                </c:pt>
                <c:pt idx="2726">
                  <c:v>25.58</c:v>
                </c:pt>
                <c:pt idx="2727">
                  <c:v>26.08</c:v>
                </c:pt>
                <c:pt idx="2728">
                  <c:v>25.88</c:v>
                </c:pt>
                <c:pt idx="2729">
                  <c:v>25.83</c:v>
                </c:pt>
                <c:pt idx="2730">
                  <c:v>25.78</c:v>
                </c:pt>
                <c:pt idx="2731">
                  <c:v>25.7</c:v>
                </c:pt>
                <c:pt idx="2732">
                  <c:v>24.87</c:v>
                </c:pt>
                <c:pt idx="2733">
                  <c:v>27.48</c:v>
                </c:pt>
                <c:pt idx="2734">
                  <c:v>27.12</c:v>
                </c:pt>
                <c:pt idx="2735">
                  <c:v>30.72</c:v>
                </c:pt>
                <c:pt idx="2736">
                  <c:v>26.9</c:v>
                </c:pt>
                <c:pt idx="2737">
                  <c:v>26.59</c:v>
                </c:pt>
                <c:pt idx="2738">
                  <c:v>25.16</c:v>
                </c:pt>
                <c:pt idx="2739">
                  <c:v>24.45</c:v>
                </c:pt>
                <c:pt idx="2740">
                  <c:v>25.14</c:v>
                </c:pt>
                <c:pt idx="2741">
                  <c:v>21.01</c:v>
                </c:pt>
                <c:pt idx="2742">
                  <c:v>26.94</c:v>
                </c:pt>
                <c:pt idx="2743">
                  <c:v>26.54</c:v>
                </c:pt>
                <c:pt idx="2744">
                  <c:v>24.34</c:v>
                </c:pt>
                <c:pt idx="2745">
                  <c:v>27.49</c:v>
                </c:pt>
                <c:pt idx="2746">
                  <c:v>29.88</c:v>
                </c:pt>
                <c:pt idx="2747">
                  <c:v>26.77</c:v>
                </c:pt>
                <c:pt idx="2748">
                  <c:v>24.49</c:v>
                </c:pt>
                <c:pt idx="2749">
                  <c:v>29.62</c:v>
                </c:pt>
                <c:pt idx="2750">
                  <c:v>29.1</c:v>
                </c:pt>
                <c:pt idx="2751">
                  <c:v>28.91</c:v>
                </c:pt>
                <c:pt idx="2752">
                  <c:v>33.92</c:v>
                </c:pt>
                <c:pt idx="2753">
                  <c:v>30.02</c:v>
                </c:pt>
                <c:pt idx="2754">
                  <c:v>34.02</c:v>
                </c:pt>
                <c:pt idx="2755">
                  <c:v>37.11</c:v>
                </c:pt>
                <c:pt idx="2756">
                  <c:v>33.55</c:v>
                </c:pt>
                <c:pt idx="2757">
                  <c:v>34.96</c:v>
                </c:pt>
                <c:pt idx="2758">
                  <c:v>32.33</c:v>
                </c:pt>
                <c:pt idx="2759">
                  <c:v>33.88</c:v>
                </c:pt>
                <c:pt idx="2760">
                  <c:v>38.92</c:v>
                </c:pt>
                <c:pt idx="2761">
                  <c:v>40.67</c:v>
                </c:pt>
                <c:pt idx="2762">
                  <c:v>40.07</c:v>
                </c:pt>
                <c:pt idx="2763">
                  <c:v>40.71</c:v>
                </c:pt>
                <c:pt idx="2764">
                  <c:v>34.82</c:v>
                </c:pt>
                <c:pt idx="2765">
                  <c:v>43.47</c:v>
                </c:pt>
                <c:pt idx="2766">
                  <c:v>47.2</c:v>
                </c:pt>
                <c:pt idx="2767">
                  <c:v>35.69</c:v>
                </c:pt>
                <c:pt idx="2768">
                  <c:v>38.55</c:v>
                </c:pt>
                <c:pt idx="2769">
                  <c:v>49.86</c:v>
                </c:pt>
                <c:pt idx="2770">
                  <c:v>38.92</c:v>
                </c:pt>
                <c:pt idx="2771">
                  <c:v>39.5</c:v>
                </c:pt>
                <c:pt idx="2772">
                  <c:v>45.72</c:v>
                </c:pt>
                <c:pt idx="2773">
                  <c:v>42.84</c:v>
                </c:pt>
                <c:pt idx="2774">
                  <c:v>28.66</c:v>
                </c:pt>
                <c:pt idx="2775">
                  <c:v>35.69</c:v>
                </c:pt>
                <c:pt idx="2776">
                  <c:v>28.6</c:v>
                </c:pt>
                <c:pt idx="2777">
                  <c:v>31.17</c:v>
                </c:pt>
                <c:pt idx="2778">
                  <c:v>36.04</c:v>
                </c:pt>
                <c:pt idx="2779">
                  <c:v>38.76</c:v>
                </c:pt>
                <c:pt idx="2780">
                  <c:v>40.26</c:v>
                </c:pt>
                <c:pt idx="2781">
                  <c:v>37.44</c:v>
                </c:pt>
                <c:pt idx="2782">
                  <c:v>36.77</c:v>
                </c:pt>
                <c:pt idx="2783">
                  <c:v>23.23</c:v>
                </c:pt>
                <c:pt idx="2784">
                  <c:v>28.0</c:v>
                </c:pt>
                <c:pt idx="2785">
                  <c:v>25.11</c:v>
                </c:pt>
                <c:pt idx="2786">
                  <c:v>25.36</c:v>
                </c:pt>
                <c:pt idx="2787">
                  <c:v>26.04</c:v>
                </c:pt>
                <c:pt idx="2788">
                  <c:v>25.84</c:v>
                </c:pt>
                <c:pt idx="2789">
                  <c:v>29.25</c:v>
                </c:pt>
                <c:pt idx="2790">
                  <c:v>33.25</c:v>
                </c:pt>
                <c:pt idx="2791">
                  <c:v>34.16</c:v>
                </c:pt>
                <c:pt idx="2792">
                  <c:v>33.9</c:v>
                </c:pt>
                <c:pt idx="2793">
                  <c:v>31.5</c:v>
                </c:pt>
                <c:pt idx="2794">
                  <c:v>32.26</c:v>
                </c:pt>
                <c:pt idx="2795">
                  <c:v>31.26</c:v>
                </c:pt>
                <c:pt idx="2796">
                  <c:v>30.89</c:v>
                </c:pt>
                <c:pt idx="2797">
                  <c:v>23.16</c:v>
                </c:pt>
                <c:pt idx="2798">
                  <c:v>23.92</c:v>
                </c:pt>
                <c:pt idx="2799">
                  <c:v>25.79</c:v>
                </c:pt>
                <c:pt idx="2800">
                  <c:v>28.58</c:v>
                </c:pt>
                <c:pt idx="2801">
                  <c:v>31.03</c:v>
                </c:pt>
                <c:pt idx="2802">
                  <c:v>30.6</c:v>
                </c:pt>
                <c:pt idx="2803">
                  <c:v>32.1</c:v>
                </c:pt>
                <c:pt idx="2804">
                  <c:v>33.85</c:v>
                </c:pt>
                <c:pt idx="2805">
                  <c:v>25.4</c:v>
                </c:pt>
                <c:pt idx="2806">
                  <c:v>22.56</c:v>
                </c:pt>
                <c:pt idx="2807">
                  <c:v>22.94</c:v>
                </c:pt>
                <c:pt idx="2808">
                  <c:v>30.99</c:v>
                </c:pt>
                <c:pt idx="2809">
                  <c:v>26.54</c:v>
                </c:pt>
                <c:pt idx="2810">
                  <c:v>36.26</c:v>
                </c:pt>
                <c:pt idx="2811">
                  <c:v>25.28</c:v>
                </c:pt>
                <c:pt idx="2812">
                  <c:v>23.92</c:v>
                </c:pt>
                <c:pt idx="2813">
                  <c:v>26.66</c:v>
                </c:pt>
                <c:pt idx="2814">
                  <c:v>39.9</c:v>
                </c:pt>
                <c:pt idx="2815">
                  <c:v>29.92</c:v>
                </c:pt>
                <c:pt idx="2816">
                  <c:v>41.99</c:v>
                </c:pt>
                <c:pt idx="2817">
                  <c:v>32.15</c:v>
                </c:pt>
                <c:pt idx="2818">
                  <c:v>30.26</c:v>
                </c:pt>
                <c:pt idx="2819">
                  <c:v>36.9</c:v>
                </c:pt>
                <c:pt idx="2820">
                  <c:v>47.11</c:v>
                </c:pt>
                <c:pt idx="2821">
                  <c:v>30.96</c:v>
                </c:pt>
                <c:pt idx="2822">
                  <c:v>34.84</c:v>
                </c:pt>
                <c:pt idx="2823">
                  <c:v>36.45</c:v>
                </c:pt>
                <c:pt idx="2824">
                  <c:v>54.44</c:v>
                </c:pt>
                <c:pt idx="2825">
                  <c:v>37.11</c:v>
                </c:pt>
                <c:pt idx="2826">
                  <c:v>28.57</c:v>
                </c:pt>
                <c:pt idx="2827">
                  <c:v>23.04</c:v>
                </c:pt>
                <c:pt idx="2828">
                  <c:v>26.85</c:v>
                </c:pt>
                <c:pt idx="2829">
                  <c:v>27.16</c:v>
                </c:pt>
                <c:pt idx="2830">
                  <c:v>34.76</c:v>
                </c:pt>
                <c:pt idx="2831">
                  <c:v>43.74</c:v>
                </c:pt>
                <c:pt idx="2832">
                  <c:v>36.94</c:v>
                </c:pt>
                <c:pt idx="2833">
                  <c:v>24.0</c:v>
                </c:pt>
                <c:pt idx="2834">
                  <c:v>25.56</c:v>
                </c:pt>
                <c:pt idx="2835">
                  <c:v>24.93</c:v>
                </c:pt>
                <c:pt idx="2836">
                  <c:v>24.81</c:v>
                </c:pt>
                <c:pt idx="2837">
                  <c:v>21.36</c:v>
                </c:pt>
                <c:pt idx="2838">
                  <c:v>20.99</c:v>
                </c:pt>
                <c:pt idx="2839">
                  <c:v>20.99</c:v>
                </c:pt>
                <c:pt idx="2840">
                  <c:v>22.09</c:v>
                </c:pt>
                <c:pt idx="2841">
                  <c:v>19.36</c:v>
                </c:pt>
                <c:pt idx="2842">
                  <c:v>21.97</c:v>
                </c:pt>
                <c:pt idx="2843">
                  <c:v>24.55</c:v>
                </c:pt>
                <c:pt idx="2844">
                  <c:v>28.51</c:v>
                </c:pt>
                <c:pt idx="2845">
                  <c:v>26.05</c:v>
                </c:pt>
                <c:pt idx="2846">
                  <c:v>28.99</c:v>
                </c:pt>
                <c:pt idx="2847">
                  <c:v>31.76</c:v>
                </c:pt>
                <c:pt idx="2848">
                  <c:v>34.77</c:v>
                </c:pt>
                <c:pt idx="2849">
                  <c:v>37.62</c:v>
                </c:pt>
                <c:pt idx="2850">
                  <c:v>29.43</c:v>
                </c:pt>
                <c:pt idx="2851">
                  <c:v>25.49</c:v>
                </c:pt>
                <c:pt idx="2852">
                  <c:v>25.96</c:v>
                </c:pt>
                <c:pt idx="2853">
                  <c:v>26.42</c:v>
                </c:pt>
                <c:pt idx="2854">
                  <c:v>28.92</c:v>
                </c:pt>
                <c:pt idx="2855">
                  <c:v>31.38</c:v>
                </c:pt>
                <c:pt idx="2856">
                  <c:v>32.91</c:v>
                </c:pt>
                <c:pt idx="2857">
                  <c:v>25.78</c:v>
                </c:pt>
                <c:pt idx="2858">
                  <c:v>28.5</c:v>
                </c:pt>
                <c:pt idx="2859">
                  <c:v>30.26</c:v>
                </c:pt>
                <c:pt idx="2860">
                  <c:v>31.59</c:v>
                </c:pt>
                <c:pt idx="2861">
                  <c:v>32.88</c:v>
                </c:pt>
                <c:pt idx="2862">
                  <c:v>28.9</c:v>
                </c:pt>
                <c:pt idx="2863">
                  <c:v>30.51</c:v>
                </c:pt>
                <c:pt idx="2864">
                  <c:v>31.7</c:v>
                </c:pt>
                <c:pt idx="2865">
                  <c:v>30.99</c:v>
                </c:pt>
                <c:pt idx="2866">
                  <c:v>29.61</c:v>
                </c:pt>
                <c:pt idx="2867">
                  <c:v>31.99</c:v>
                </c:pt>
                <c:pt idx="2868">
                  <c:v>30.65</c:v>
                </c:pt>
                <c:pt idx="2869">
                  <c:v>28.95</c:v>
                </c:pt>
                <c:pt idx="2870">
                  <c:v>27.53</c:v>
                </c:pt>
                <c:pt idx="2871">
                  <c:v>30.17</c:v>
                </c:pt>
                <c:pt idx="2872">
                  <c:v>31.92</c:v>
                </c:pt>
                <c:pt idx="2873">
                  <c:v>31.34</c:v>
                </c:pt>
                <c:pt idx="2874">
                  <c:v>29.55</c:v>
                </c:pt>
                <c:pt idx="2875">
                  <c:v>35.07</c:v>
                </c:pt>
                <c:pt idx="2876">
                  <c:v>34.46</c:v>
                </c:pt>
                <c:pt idx="2877">
                  <c:v>32.56</c:v>
                </c:pt>
                <c:pt idx="2878">
                  <c:v>39.47</c:v>
                </c:pt>
                <c:pt idx="2879">
                  <c:v>32.68</c:v>
                </c:pt>
                <c:pt idx="2880">
                  <c:v>43.05</c:v>
                </c:pt>
                <c:pt idx="2881">
                  <c:v>34.48</c:v>
                </c:pt>
                <c:pt idx="2882">
                  <c:v>35.42</c:v>
                </c:pt>
                <c:pt idx="2883">
                  <c:v>36.77</c:v>
                </c:pt>
                <c:pt idx="2884">
                  <c:v>36.26</c:v>
                </c:pt>
                <c:pt idx="2885">
                  <c:v>32.33</c:v>
                </c:pt>
                <c:pt idx="2886">
                  <c:v>32.12</c:v>
                </c:pt>
                <c:pt idx="2887">
                  <c:v>30.24</c:v>
                </c:pt>
                <c:pt idx="2888">
                  <c:v>29.97</c:v>
                </c:pt>
                <c:pt idx="2889">
                  <c:v>26.82</c:v>
                </c:pt>
                <c:pt idx="2890">
                  <c:v>29.07</c:v>
                </c:pt>
                <c:pt idx="2891">
                  <c:v>28.9</c:v>
                </c:pt>
                <c:pt idx="2892">
                  <c:v>28.14</c:v>
                </c:pt>
                <c:pt idx="2893">
                  <c:v>27.5</c:v>
                </c:pt>
                <c:pt idx="2894">
                  <c:v>27.67</c:v>
                </c:pt>
                <c:pt idx="2895">
                  <c:v>27.82</c:v>
                </c:pt>
                <c:pt idx="2896">
                  <c:v>28.39</c:v>
                </c:pt>
                <c:pt idx="2897">
                  <c:v>28.46</c:v>
                </c:pt>
                <c:pt idx="2898">
                  <c:v>27.11</c:v>
                </c:pt>
                <c:pt idx="2899">
                  <c:v>27.84</c:v>
                </c:pt>
                <c:pt idx="2900">
                  <c:v>29.57</c:v>
                </c:pt>
                <c:pt idx="2901">
                  <c:v>27.03</c:v>
                </c:pt>
                <c:pt idx="2902">
                  <c:v>28.84</c:v>
                </c:pt>
                <c:pt idx="2903">
                  <c:v>25.94</c:v>
                </c:pt>
                <c:pt idx="2904">
                  <c:v>25.74</c:v>
                </c:pt>
                <c:pt idx="2905">
                  <c:v>25.72</c:v>
                </c:pt>
                <c:pt idx="2906">
                  <c:v>25.67</c:v>
                </c:pt>
                <c:pt idx="2907">
                  <c:v>25.47</c:v>
                </c:pt>
                <c:pt idx="2908">
                  <c:v>25.4</c:v>
                </c:pt>
                <c:pt idx="2909">
                  <c:v>24.21</c:v>
                </c:pt>
                <c:pt idx="2910">
                  <c:v>24.79</c:v>
                </c:pt>
                <c:pt idx="2911">
                  <c:v>24.57</c:v>
                </c:pt>
                <c:pt idx="2912">
                  <c:v>24.71</c:v>
                </c:pt>
                <c:pt idx="2913">
                  <c:v>23.95</c:v>
                </c:pt>
                <c:pt idx="2914">
                  <c:v>24.17</c:v>
                </c:pt>
                <c:pt idx="2915">
                  <c:v>25.21</c:v>
                </c:pt>
                <c:pt idx="2916">
                  <c:v>24.29</c:v>
                </c:pt>
                <c:pt idx="2917">
                  <c:v>20.87</c:v>
                </c:pt>
                <c:pt idx="2918">
                  <c:v>22.79</c:v>
                </c:pt>
                <c:pt idx="2919">
                  <c:v>23.69</c:v>
                </c:pt>
                <c:pt idx="2920">
                  <c:v>25.53</c:v>
                </c:pt>
                <c:pt idx="2921">
                  <c:v>25.12</c:v>
                </c:pt>
                <c:pt idx="2922">
                  <c:v>28.54</c:v>
                </c:pt>
                <c:pt idx="2923">
                  <c:v>28.04</c:v>
                </c:pt>
                <c:pt idx="2924">
                  <c:v>23.94</c:v>
                </c:pt>
                <c:pt idx="2925">
                  <c:v>24.57</c:v>
                </c:pt>
                <c:pt idx="2926">
                  <c:v>24.12</c:v>
                </c:pt>
                <c:pt idx="2927">
                  <c:v>24.39</c:v>
                </c:pt>
                <c:pt idx="2928">
                  <c:v>24.39</c:v>
                </c:pt>
                <c:pt idx="2929">
                  <c:v>23.34</c:v>
                </c:pt>
                <c:pt idx="2930">
                  <c:v>23.17</c:v>
                </c:pt>
                <c:pt idx="2931">
                  <c:v>23.05</c:v>
                </c:pt>
                <c:pt idx="2932">
                  <c:v>22.7</c:v>
                </c:pt>
                <c:pt idx="2933">
                  <c:v>23.22</c:v>
                </c:pt>
                <c:pt idx="2934">
                  <c:v>23.44</c:v>
                </c:pt>
                <c:pt idx="2935">
                  <c:v>26.12</c:v>
                </c:pt>
                <c:pt idx="2936">
                  <c:v>24.58</c:v>
                </c:pt>
                <c:pt idx="2937">
                  <c:v>24.14</c:v>
                </c:pt>
                <c:pt idx="2938">
                  <c:v>23.82</c:v>
                </c:pt>
                <c:pt idx="2939">
                  <c:v>23.85</c:v>
                </c:pt>
                <c:pt idx="2940">
                  <c:v>24.02</c:v>
                </c:pt>
                <c:pt idx="2941">
                  <c:v>24.17</c:v>
                </c:pt>
                <c:pt idx="2942">
                  <c:v>24.58</c:v>
                </c:pt>
                <c:pt idx="2943">
                  <c:v>25.49</c:v>
                </c:pt>
                <c:pt idx="2944">
                  <c:v>24.95</c:v>
                </c:pt>
                <c:pt idx="2945">
                  <c:v>27.27</c:v>
                </c:pt>
                <c:pt idx="2946">
                  <c:v>27.95</c:v>
                </c:pt>
                <c:pt idx="2947">
                  <c:v>23.35</c:v>
                </c:pt>
                <c:pt idx="2948">
                  <c:v>24.82</c:v>
                </c:pt>
                <c:pt idx="2949">
                  <c:v>22.62</c:v>
                </c:pt>
                <c:pt idx="2950">
                  <c:v>24.26</c:v>
                </c:pt>
                <c:pt idx="2951">
                  <c:v>25.52</c:v>
                </c:pt>
                <c:pt idx="2952">
                  <c:v>23.68</c:v>
                </c:pt>
                <c:pt idx="2953">
                  <c:v>23.69</c:v>
                </c:pt>
                <c:pt idx="2954">
                  <c:v>21.94</c:v>
                </c:pt>
                <c:pt idx="2955">
                  <c:v>25.35</c:v>
                </c:pt>
                <c:pt idx="2956">
                  <c:v>22.57</c:v>
                </c:pt>
                <c:pt idx="2957">
                  <c:v>22.92</c:v>
                </c:pt>
                <c:pt idx="2958">
                  <c:v>22.61</c:v>
                </c:pt>
                <c:pt idx="2959">
                  <c:v>23.62</c:v>
                </c:pt>
                <c:pt idx="2960">
                  <c:v>23.99</c:v>
                </c:pt>
                <c:pt idx="2961">
                  <c:v>21.21</c:v>
                </c:pt>
                <c:pt idx="2962">
                  <c:v>23.15</c:v>
                </c:pt>
                <c:pt idx="2963">
                  <c:v>22.62</c:v>
                </c:pt>
                <c:pt idx="2964">
                  <c:v>22.94</c:v>
                </c:pt>
                <c:pt idx="2965">
                  <c:v>21.24</c:v>
                </c:pt>
                <c:pt idx="2966">
                  <c:v>22.83</c:v>
                </c:pt>
                <c:pt idx="2967">
                  <c:v>23.5</c:v>
                </c:pt>
                <c:pt idx="2968">
                  <c:v>22.28</c:v>
                </c:pt>
                <c:pt idx="2969">
                  <c:v>22.21</c:v>
                </c:pt>
                <c:pt idx="2970">
                  <c:v>24.23</c:v>
                </c:pt>
                <c:pt idx="2971">
                  <c:v>23.6</c:v>
                </c:pt>
                <c:pt idx="2972">
                  <c:v>23.31</c:v>
                </c:pt>
                <c:pt idx="2973">
                  <c:v>26.99</c:v>
                </c:pt>
                <c:pt idx="2974">
                  <c:v>23.61</c:v>
                </c:pt>
                <c:pt idx="2975">
                  <c:v>21.22</c:v>
                </c:pt>
                <c:pt idx="2976">
                  <c:v>23.17</c:v>
                </c:pt>
                <c:pt idx="2977">
                  <c:v>23.1</c:v>
                </c:pt>
                <c:pt idx="2978">
                  <c:v>22.11</c:v>
                </c:pt>
                <c:pt idx="2979">
                  <c:v>24.14</c:v>
                </c:pt>
                <c:pt idx="2980">
                  <c:v>23.07</c:v>
                </c:pt>
                <c:pt idx="2981">
                  <c:v>33.81</c:v>
                </c:pt>
                <c:pt idx="2982">
                  <c:v>23.94</c:v>
                </c:pt>
                <c:pt idx="2983">
                  <c:v>23.03</c:v>
                </c:pt>
                <c:pt idx="2984">
                  <c:v>27.84</c:v>
                </c:pt>
                <c:pt idx="2985">
                  <c:v>24.07</c:v>
                </c:pt>
                <c:pt idx="2986">
                  <c:v>24.24</c:v>
                </c:pt>
                <c:pt idx="2987">
                  <c:v>25.91</c:v>
                </c:pt>
                <c:pt idx="2988">
                  <c:v>21.85</c:v>
                </c:pt>
                <c:pt idx="2989">
                  <c:v>22.68</c:v>
                </c:pt>
                <c:pt idx="2990">
                  <c:v>22.84</c:v>
                </c:pt>
                <c:pt idx="2991">
                  <c:v>23.69</c:v>
                </c:pt>
                <c:pt idx="2992">
                  <c:v>21.57</c:v>
                </c:pt>
                <c:pt idx="2993">
                  <c:v>22.36</c:v>
                </c:pt>
                <c:pt idx="2994">
                  <c:v>21.12</c:v>
                </c:pt>
                <c:pt idx="2995">
                  <c:v>21.05</c:v>
                </c:pt>
                <c:pt idx="2996">
                  <c:v>19.94</c:v>
                </c:pt>
                <c:pt idx="2997">
                  <c:v>21.23</c:v>
                </c:pt>
                <c:pt idx="2998">
                  <c:v>25.28</c:v>
                </c:pt>
                <c:pt idx="2999">
                  <c:v>25.82</c:v>
                </c:pt>
                <c:pt idx="3000">
                  <c:v>25.63</c:v>
                </c:pt>
                <c:pt idx="3001">
                  <c:v>22.78</c:v>
                </c:pt>
                <c:pt idx="3002">
                  <c:v>21.74</c:v>
                </c:pt>
                <c:pt idx="3003">
                  <c:v>21.37</c:v>
                </c:pt>
                <c:pt idx="3004">
                  <c:v>21.13</c:v>
                </c:pt>
                <c:pt idx="3005">
                  <c:v>19.02</c:v>
                </c:pt>
                <c:pt idx="3006">
                  <c:v>18.61</c:v>
                </c:pt>
                <c:pt idx="3007">
                  <c:v>18.82999999999999</c:v>
                </c:pt>
                <c:pt idx="3008">
                  <c:v>19.46</c:v>
                </c:pt>
                <c:pt idx="3009">
                  <c:v>19.61</c:v>
                </c:pt>
                <c:pt idx="3010">
                  <c:v>19.95</c:v>
                </c:pt>
                <c:pt idx="3011">
                  <c:v>19.59</c:v>
                </c:pt>
                <c:pt idx="3012">
                  <c:v>19.57999999999999</c:v>
                </c:pt>
                <c:pt idx="3013">
                  <c:v>19.9</c:v>
                </c:pt>
                <c:pt idx="3014">
                  <c:v>19.73</c:v>
                </c:pt>
                <c:pt idx="3015">
                  <c:v>19.89</c:v>
                </c:pt>
                <c:pt idx="3016">
                  <c:v>19.75</c:v>
                </c:pt>
                <c:pt idx="3017">
                  <c:v>19.5</c:v>
                </c:pt>
                <c:pt idx="3018">
                  <c:v>20.48</c:v>
                </c:pt>
                <c:pt idx="3019">
                  <c:v>20.53</c:v>
                </c:pt>
                <c:pt idx="3020">
                  <c:v>21.17</c:v>
                </c:pt>
                <c:pt idx="3021">
                  <c:v>20.95</c:v>
                </c:pt>
                <c:pt idx="3022">
                  <c:v>19.51000000000001</c:v>
                </c:pt>
                <c:pt idx="3023">
                  <c:v>22.53</c:v>
                </c:pt>
                <c:pt idx="3024">
                  <c:v>20.39</c:v>
                </c:pt>
                <c:pt idx="3025">
                  <c:v>19.9</c:v>
                </c:pt>
                <c:pt idx="3026">
                  <c:v>20.72</c:v>
                </c:pt>
                <c:pt idx="3027">
                  <c:v>18.97</c:v>
                </c:pt>
                <c:pt idx="3028">
                  <c:v>19.89</c:v>
                </c:pt>
                <c:pt idx="3029">
                  <c:v>21.32</c:v>
                </c:pt>
                <c:pt idx="3030">
                  <c:v>21.38</c:v>
                </c:pt>
                <c:pt idx="3031">
                  <c:v>24.37</c:v>
                </c:pt>
                <c:pt idx="3032">
                  <c:v>24.08</c:v>
                </c:pt>
                <c:pt idx="3033">
                  <c:v>24.34</c:v>
                </c:pt>
                <c:pt idx="3034">
                  <c:v>21.83</c:v>
                </c:pt>
                <c:pt idx="3035">
                  <c:v>22.58</c:v>
                </c:pt>
                <c:pt idx="3036">
                  <c:v>23.28</c:v>
                </c:pt>
                <c:pt idx="3037">
                  <c:v>20.01000000000001</c:v>
                </c:pt>
                <c:pt idx="3038">
                  <c:v>20.95</c:v>
                </c:pt>
                <c:pt idx="3039">
                  <c:v>21.8</c:v>
                </c:pt>
                <c:pt idx="3040">
                  <c:v>21.01</c:v>
                </c:pt>
                <c:pt idx="3041">
                  <c:v>21.17</c:v>
                </c:pt>
                <c:pt idx="3042">
                  <c:v>21.39</c:v>
                </c:pt>
                <c:pt idx="3043">
                  <c:v>22.42</c:v>
                </c:pt>
                <c:pt idx="3044">
                  <c:v>22.48</c:v>
                </c:pt>
                <c:pt idx="3045">
                  <c:v>23.25</c:v>
                </c:pt>
                <c:pt idx="3046">
                  <c:v>22.2</c:v>
                </c:pt>
                <c:pt idx="3047">
                  <c:v>21.29</c:v>
                </c:pt>
                <c:pt idx="3048">
                  <c:v>20.29</c:v>
                </c:pt>
                <c:pt idx="3049">
                  <c:v>20.85</c:v>
                </c:pt>
                <c:pt idx="3050">
                  <c:v>20.36</c:v>
                </c:pt>
                <c:pt idx="3051">
                  <c:v>20.7</c:v>
                </c:pt>
                <c:pt idx="3052">
                  <c:v>20.28</c:v>
                </c:pt>
                <c:pt idx="3053">
                  <c:v>21.05</c:v>
                </c:pt>
                <c:pt idx="3054">
                  <c:v>21.13</c:v>
                </c:pt>
                <c:pt idx="3055">
                  <c:v>21.75</c:v>
                </c:pt>
                <c:pt idx="3056">
                  <c:v>22.58</c:v>
                </c:pt>
                <c:pt idx="3057">
                  <c:v>21.86</c:v>
                </c:pt>
                <c:pt idx="3058">
                  <c:v>23.19</c:v>
                </c:pt>
                <c:pt idx="3059">
                  <c:v>22.52</c:v>
                </c:pt>
                <c:pt idx="3060">
                  <c:v>21.24</c:v>
                </c:pt>
                <c:pt idx="3061">
                  <c:v>23.83</c:v>
                </c:pt>
                <c:pt idx="3062">
                  <c:v>24.33</c:v>
                </c:pt>
                <c:pt idx="3063">
                  <c:v>24.66</c:v>
                </c:pt>
                <c:pt idx="3064">
                  <c:v>23.09</c:v>
                </c:pt>
                <c:pt idx="3065">
                  <c:v>21.56</c:v>
                </c:pt>
                <c:pt idx="3066">
                  <c:v>22.15</c:v>
                </c:pt>
                <c:pt idx="3067">
                  <c:v>21.13</c:v>
                </c:pt>
                <c:pt idx="3068">
                  <c:v>20.5</c:v>
                </c:pt>
                <c:pt idx="3069">
                  <c:v>20.77</c:v>
                </c:pt>
                <c:pt idx="3070">
                  <c:v>21.12</c:v>
                </c:pt>
                <c:pt idx="3071">
                  <c:v>20.55</c:v>
                </c:pt>
                <c:pt idx="3072">
                  <c:v>22.91</c:v>
                </c:pt>
                <c:pt idx="3073">
                  <c:v>20.74</c:v>
                </c:pt>
                <c:pt idx="3074">
                  <c:v>20.9</c:v>
                </c:pt>
                <c:pt idx="3075">
                  <c:v>20.4</c:v>
                </c:pt>
                <c:pt idx="3076">
                  <c:v>21.6</c:v>
                </c:pt>
                <c:pt idx="3077">
                  <c:v>22.07</c:v>
                </c:pt>
                <c:pt idx="3078">
                  <c:v>21.41</c:v>
                </c:pt>
                <c:pt idx="3079">
                  <c:v>21.35</c:v>
                </c:pt>
                <c:pt idx="3080">
                  <c:v>21.13</c:v>
                </c:pt>
                <c:pt idx="3081">
                  <c:v>22.26</c:v>
                </c:pt>
                <c:pt idx="3082">
                  <c:v>21.54</c:v>
                </c:pt>
                <c:pt idx="3083">
                  <c:v>23.11</c:v>
                </c:pt>
                <c:pt idx="3084">
                  <c:v>21.91</c:v>
                </c:pt>
                <c:pt idx="3085">
                  <c:v>20.31</c:v>
                </c:pt>
                <c:pt idx="3086">
                  <c:v>18.5</c:v>
                </c:pt>
                <c:pt idx="3087">
                  <c:v>19.12</c:v>
                </c:pt>
                <c:pt idx="3088">
                  <c:v>19.26</c:v>
                </c:pt>
                <c:pt idx="3089">
                  <c:v>20.86</c:v>
                </c:pt>
                <c:pt idx="3090">
                  <c:v>27.42</c:v>
                </c:pt>
                <c:pt idx="3091">
                  <c:v>20.2</c:v>
                </c:pt>
                <c:pt idx="3092">
                  <c:v>20.96</c:v>
                </c:pt>
                <c:pt idx="3093">
                  <c:v>21.51</c:v>
                </c:pt>
                <c:pt idx="3094">
                  <c:v>24.81</c:v>
                </c:pt>
                <c:pt idx="3095">
                  <c:v>21.29</c:v>
                </c:pt>
                <c:pt idx="3096">
                  <c:v>21.95</c:v>
                </c:pt>
                <c:pt idx="3097">
                  <c:v>25.03</c:v>
                </c:pt>
                <c:pt idx="3098">
                  <c:v>21.32</c:v>
                </c:pt>
                <c:pt idx="3099">
                  <c:v>24.49</c:v>
                </c:pt>
                <c:pt idx="3100">
                  <c:v>23.65</c:v>
                </c:pt>
                <c:pt idx="3101">
                  <c:v>22.29</c:v>
                </c:pt>
                <c:pt idx="3102">
                  <c:v>21.31</c:v>
                </c:pt>
                <c:pt idx="3103">
                  <c:v>21.37</c:v>
                </c:pt>
                <c:pt idx="3104">
                  <c:v>21.38</c:v>
                </c:pt>
                <c:pt idx="3105">
                  <c:v>28.7</c:v>
                </c:pt>
                <c:pt idx="3106">
                  <c:v>27.0</c:v>
                </c:pt>
                <c:pt idx="3107">
                  <c:v>24.55</c:v>
                </c:pt>
                <c:pt idx="3108">
                  <c:v>21.22</c:v>
                </c:pt>
                <c:pt idx="3109">
                  <c:v>22.34</c:v>
                </c:pt>
                <c:pt idx="3110">
                  <c:v>24.14</c:v>
                </c:pt>
                <c:pt idx="3111">
                  <c:v>19.21</c:v>
                </c:pt>
                <c:pt idx="3112">
                  <c:v>20.16</c:v>
                </c:pt>
                <c:pt idx="3113">
                  <c:v>19.38</c:v>
                </c:pt>
                <c:pt idx="3114">
                  <c:v>18.07999999999999</c:v>
                </c:pt>
                <c:pt idx="3115">
                  <c:v>20.28</c:v>
                </c:pt>
                <c:pt idx="3116">
                  <c:v>20.36</c:v>
                </c:pt>
                <c:pt idx="3117">
                  <c:v>20.8</c:v>
                </c:pt>
                <c:pt idx="3118">
                  <c:v>21.2</c:v>
                </c:pt>
                <c:pt idx="3119">
                  <c:v>19.32999999999999</c:v>
                </c:pt>
                <c:pt idx="3120">
                  <c:v>19.23999999999999</c:v>
                </c:pt>
                <c:pt idx="3121">
                  <c:v>18.97</c:v>
                </c:pt>
                <c:pt idx="3122">
                  <c:v>18.98</c:v>
                </c:pt>
                <c:pt idx="3123">
                  <c:v>19.59</c:v>
                </c:pt>
                <c:pt idx="3124">
                  <c:v>17.61</c:v>
                </c:pt>
                <c:pt idx="3125">
                  <c:v>18.23999999999999</c:v>
                </c:pt>
                <c:pt idx="3126">
                  <c:v>18.41</c:v>
                </c:pt>
                <c:pt idx="3127">
                  <c:v>19.3</c:v>
                </c:pt>
                <c:pt idx="3128">
                  <c:v>20.71</c:v>
                </c:pt>
                <c:pt idx="3129">
                  <c:v>20.05</c:v>
                </c:pt>
                <c:pt idx="3130">
                  <c:v>20.64</c:v>
                </c:pt>
                <c:pt idx="3131">
                  <c:v>20.39</c:v>
                </c:pt>
                <c:pt idx="3132">
                  <c:v>19.63</c:v>
                </c:pt>
                <c:pt idx="3133">
                  <c:v>20.31</c:v>
                </c:pt>
                <c:pt idx="3134">
                  <c:v>20.14</c:v>
                </c:pt>
                <c:pt idx="3135">
                  <c:v>21.03</c:v>
                </c:pt>
                <c:pt idx="3136">
                  <c:v>20.8</c:v>
                </c:pt>
                <c:pt idx="3137">
                  <c:v>20.69</c:v>
                </c:pt>
                <c:pt idx="3138">
                  <c:v>20.32</c:v>
                </c:pt>
                <c:pt idx="3139">
                  <c:v>20.68</c:v>
                </c:pt>
                <c:pt idx="3140">
                  <c:v>22.18</c:v>
                </c:pt>
                <c:pt idx="3141">
                  <c:v>21.38</c:v>
                </c:pt>
                <c:pt idx="3142">
                  <c:v>21.82</c:v>
                </c:pt>
                <c:pt idx="3143">
                  <c:v>23.37</c:v>
                </c:pt>
                <c:pt idx="3144">
                  <c:v>23.32</c:v>
                </c:pt>
                <c:pt idx="3145">
                  <c:v>23.4</c:v>
                </c:pt>
                <c:pt idx="3146">
                  <c:v>23.63</c:v>
                </c:pt>
                <c:pt idx="3147">
                  <c:v>24.09</c:v>
                </c:pt>
                <c:pt idx="3148">
                  <c:v>25.87</c:v>
                </c:pt>
                <c:pt idx="3149">
                  <c:v>25.43</c:v>
                </c:pt>
                <c:pt idx="3150">
                  <c:v>25.16</c:v>
                </c:pt>
                <c:pt idx="3151">
                  <c:v>24.98</c:v>
                </c:pt>
                <c:pt idx="3152">
                  <c:v>25.61</c:v>
                </c:pt>
                <c:pt idx="3153">
                  <c:v>25.83</c:v>
                </c:pt>
                <c:pt idx="3154">
                  <c:v>27.24</c:v>
                </c:pt>
                <c:pt idx="3155">
                  <c:v>31.53</c:v>
                </c:pt>
                <c:pt idx="3156">
                  <c:v>31.69</c:v>
                </c:pt>
                <c:pt idx="3157">
                  <c:v>34.37</c:v>
                </c:pt>
                <c:pt idx="3158">
                  <c:v>34.13</c:v>
                </c:pt>
                <c:pt idx="3159">
                  <c:v>35.76</c:v>
                </c:pt>
                <c:pt idx="3160">
                  <c:v>41.39</c:v>
                </c:pt>
                <c:pt idx="3161">
                  <c:v>41.24</c:v>
                </c:pt>
                <c:pt idx="3162">
                  <c:v>40.96</c:v>
                </c:pt>
                <c:pt idx="3163">
                  <c:v>48.63</c:v>
                </c:pt>
                <c:pt idx="3164">
                  <c:v>38.02</c:v>
                </c:pt>
                <c:pt idx="3165">
                  <c:v>46.19</c:v>
                </c:pt>
                <c:pt idx="3166">
                  <c:v>48.98</c:v>
                </c:pt>
                <c:pt idx="3167">
                  <c:v>46.57</c:v>
                </c:pt>
                <c:pt idx="3168">
                  <c:v>50.03</c:v>
                </c:pt>
                <c:pt idx="3169">
                  <c:v>52.3</c:v>
                </c:pt>
                <c:pt idx="3170">
                  <c:v>48.71</c:v>
                </c:pt>
                <c:pt idx="3171">
                  <c:v>53.48</c:v>
                </c:pt>
                <c:pt idx="3172">
                  <c:v>50.85</c:v>
                </c:pt>
                <c:pt idx="3173">
                  <c:v>57.02</c:v>
                </c:pt>
                <c:pt idx="3174">
                  <c:v>57.41</c:v>
                </c:pt>
                <c:pt idx="3175">
                  <c:v>59.65</c:v>
                </c:pt>
                <c:pt idx="3176">
                  <c:v>56.49</c:v>
                </c:pt>
                <c:pt idx="3177">
                  <c:v>70.96</c:v>
                </c:pt>
                <c:pt idx="3178">
                  <c:v>59.35</c:v>
                </c:pt>
                <c:pt idx="3179">
                  <c:v>65.59</c:v>
                </c:pt>
                <c:pt idx="3180">
                  <c:v>67.84</c:v>
                </c:pt>
                <c:pt idx="3181">
                  <c:v>91.24</c:v>
                </c:pt>
                <c:pt idx="3182">
                  <c:v>84.82</c:v>
                </c:pt>
                <c:pt idx="3183">
                  <c:v>69.09</c:v>
                </c:pt>
                <c:pt idx="3184">
                  <c:v>84.21</c:v>
                </c:pt>
                <c:pt idx="3185">
                  <c:v>88.23</c:v>
                </c:pt>
                <c:pt idx="3186">
                  <c:v>101.6</c:v>
                </c:pt>
                <c:pt idx="3187">
                  <c:v>106.26</c:v>
                </c:pt>
                <c:pt idx="3188">
                  <c:v>106.64</c:v>
                </c:pt>
                <c:pt idx="3189">
                  <c:v>108.1</c:v>
                </c:pt>
                <c:pt idx="3190">
                  <c:v>118.46</c:v>
                </c:pt>
                <c:pt idx="3191">
                  <c:v>126.24</c:v>
                </c:pt>
                <c:pt idx="3192">
                  <c:v>111.88</c:v>
                </c:pt>
                <c:pt idx="3193">
                  <c:v>95.07</c:v>
                </c:pt>
                <c:pt idx="3194">
                  <c:v>76.56</c:v>
                </c:pt>
                <c:pt idx="3195">
                  <c:v>78.83</c:v>
                </c:pt>
                <c:pt idx="3196">
                  <c:v>63.12</c:v>
                </c:pt>
                <c:pt idx="3197">
                  <c:v>75.89</c:v>
                </c:pt>
                <c:pt idx="3198">
                  <c:v>72.32</c:v>
                </c:pt>
                <c:pt idx="3199">
                  <c:v>66.4</c:v>
                </c:pt>
                <c:pt idx="3200">
                  <c:v>66.4</c:v>
                </c:pt>
                <c:pt idx="3201">
                  <c:v>65.04</c:v>
                </c:pt>
                <c:pt idx="3202">
                  <c:v>62.24</c:v>
                </c:pt>
                <c:pt idx="3203">
                  <c:v>56.38</c:v>
                </c:pt>
                <c:pt idx="3204">
                  <c:v>65.74</c:v>
                </c:pt>
                <c:pt idx="3205">
                  <c:v>91.5</c:v>
                </c:pt>
                <c:pt idx="3206">
                  <c:v>97.15</c:v>
                </c:pt>
                <c:pt idx="3207">
                  <c:v>83.45</c:v>
                </c:pt>
                <c:pt idx="3208">
                  <c:v>87.0</c:v>
                </c:pt>
                <c:pt idx="3209">
                  <c:v>90.63</c:v>
                </c:pt>
                <c:pt idx="3210">
                  <c:v>87.33</c:v>
                </c:pt>
                <c:pt idx="3211">
                  <c:v>85.65</c:v>
                </c:pt>
                <c:pt idx="3212">
                  <c:v>76.31</c:v>
                </c:pt>
                <c:pt idx="3213">
                  <c:v>93.69</c:v>
                </c:pt>
                <c:pt idx="3214">
                  <c:v>111.03</c:v>
                </c:pt>
                <c:pt idx="3215">
                  <c:v>116.31</c:v>
                </c:pt>
                <c:pt idx="3216">
                  <c:v>21.76</c:v>
                </c:pt>
                <c:pt idx="3217">
                  <c:v>11.88</c:v>
                </c:pt>
                <c:pt idx="3218">
                  <c:v>107.53</c:v>
                </c:pt>
                <c:pt idx="3219">
                  <c:v>91.34</c:v>
                </c:pt>
                <c:pt idx="3220">
                  <c:v>81.26</c:v>
                </c:pt>
                <c:pt idx="3221">
                  <c:v>85.62</c:v>
                </c:pt>
                <c:pt idx="3222">
                  <c:v>77.26</c:v>
                </c:pt>
                <c:pt idx="3223">
                  <c:v>67.92</c:v>
                </c:pt>
                <c:pt idx="3224">
                  <c:v>62.13</c:v>
                </c:pt>
                <c:pt idx="3225">
                  <c:v>50.19</c:v>
                </c:pt>
                <c:pt idx="3226">
                  <c:v>53.35</c:v>
                </c:pt>
                <c:pt idx="3227">
                  <c:v>73.03</c:v>
                </c:pt>
                <c:pt idx="3228">
                  <c:v>52.68</c:v>
                </c:pt>
                <c:pt idx="3229">
                  <c:v>48.87</c:v>
                </c:pt>
                <c:pt idx="3230">
                  <c:v>63.56</c:v>
                </c:pt>
                <c:pt idx="3231">
                  <c:v>98.07</c:v>
                </c:pt>
                <c:pt idx="3232">
                  <c:v>47.31</c:v>
                </c:pt>
                <c:pt idx="3233">
                  <c:v>109.79</c:v>
                </c:pt>
                <c:pt idx="3234">
                  <c:v>110.21</c:v>
                </c:pt>
                <c:pt idx="3235">
                  <c:v>118.02</c:v>
                </c:pt>
                <c:pt idx="3236">
                  <c:v>96.89</c:v>
                </c:pt>
                <c:pt idx="3237">
                  <c:v>57.72</c:v>
                </c:pt>
                <c:pt idx="3238">
                  <c:v>81.24</c:v>
                </c:pt>
                <c:pt idx="3239">
                  <c:v>68.08</c:v>
                </c:pt>
                <c:pt idx="3240">
                  <c:v>81.19</c:v>
                </c:pt>
                <c:pt idx="3241">
                  <c:v>62.89</c:v>
                </c:pt>
                <c:pt idx="3242">
                  <c:v>78.87</c:v>
                </c:pt>
                <c:pt idx="3243">
                  <c:v>64.39</c:v>
                </c:pt>
                <c:pt idx="3244">
                  <c:v>69.05</c:v>
                </c:pt>
                <c:pt idx="3245">
                  <c:v>61.71</c:v>
                </c:pt>
                <c:pt idx="3246">
                  <c:v>49.93</c:v>
                </c:pt>
                <c:pt idx="3247">
                  <c:v>51.6</c:v>
                </c:pt>
                <c:pt idx="3248">
                  <c:v>59.48</c:v>
                </c:pt>
                <c:pt idx="3249">
                  <c:v>114.81</c:v>
                </c:pt>
                <c:pt idx="3250">
                  <c:v>49.54</c:v>
                </c:pt>
                <c:pt idx="3251">
                  <c:v>40.36</c:v>
                </c:pt>
                <c:pt idx="3252">
                  <c:v>40.46</c:v>
                </c:pt>
                <c:pt idx="3253">
                  <c:v>43.34</c:v>
                </c:pt>
                <c:pt idx="3254">
                  <c:v>36.03</c:v>
                </c:pt>
                <c:pt idx="3255">
                  <c:v>44.78</c:v>
                </c:pt>
                <c:pt idx="3256">
                  <c:v>38.9</c:v>
                </c:pt>
                <c:pt idx="3257">
                  <c:v>40.63</c:v>
                </c:pt>
                <c:pt idx="3258">
                  <c:v>29.06</c:v>
                </c:pt>
                <c:pt idx="3259">
                  <c:v>41.82</c:v>
                </c:pt>
                <c:pt idx="3260">
                  <c:v>27.59</c:v>
                </c:pt>
                <c:pt idx="3261">
                  <c:v>30.75</c:v>
                </c:pt>
                <c:pt idx="3262">
                  <c:v>38.44</c:v>
                </c:pt>
                <c:pt idx="3263">
                  <c:v>36.24</c:v>
                </c:pt>
                <c:pt idx="3264">
                  <c:v>34.09</c:v>
                </c:pt>
                <c:pt idx="3265">
                  <c:v>32.34</c:v>
                </c:pt>
                <c:pt idx="3266">
                  <c:v>31.12</c:v>
                </c:pt>
                <c:pt idx="3267">
                  <c:v>38.11</c:v>
                </c:pt>
                <c:pt idx="3268">
                  <c:v>39.96</c:v>
                </c:pt>
                <c:pt idx="3269">
                  <c:v>34.01</c:v>
                </c:pt>
                <c:pt idx="3270">
                  <c:v>31.64</c:v>
                </c:pt>
                <c:pt idx="3271">
                  <c:v>30.86</c:v>
                </c:pt>
                <c:pt idx="3272">
                  <c:v>28.35</c:v>
                </c:pt>
                <c:pt idx="3273">
                  <c:v>23.74</c:v>
                </c:pt>
                <c:pt idx="3274">
                  <c:v>27.49</c:v>
                </c:pt>
                <c:pt idx="3275">
                  <c:v>28.72</c:v>
                </c:pt>
                <c:pt idx="3276">
                  <c:v>25.21</c:v>
                </c:pt>
                <c:pt idx="3277">
                  <c:v>24.39</c:v>
                </c:pt>
                <c:pt idx="3278">
                  <c:v>26.96</c:v>
                </c:pt>
                <c:pt idx="3279">
                  <c:v>26.49</c:v>
                </c:pt>
                <c:pt idx="3280">
                  <c:v>24.42</c:v>
                </c:pt>
                <c:pt idx="3281">
                  <c:v>24.02</c:v>
                </c:pt>
                <c:pt idx="3282">
                  <c:v>23.95</c:v>
                </c:pt>
                <c:pt idx="3283">
                  <c:v>23.02</c:v>
                </c:pt>
                <c:pt idx="3284">
                  <c:v>22.8</c:v>
                </c:pt>
                <c:pt idx="3285">
                  <c:v>23.17</c:v>
                </c:pt>
                <c:pt idx="3286">
                  <c:v>23.2</c:v>
                </c:pt>
                <c:pt idx="3287">
                  <c:v>19.52</c:v>
                </c:pt>
                <c:pt idx="3288">
                  <c:v>21.95</c:v>
                </c:pt>
                <c:pt idx="3289">
                  <c:v>22.65</c:v>
                </c:pt>
                <c:pt idx="3290">
                  <c:v>21.4</c:v>
                </c:pt>
                <c:pt idx="3291">
                  <c:v>28.05</c:v>
                </c:pt>
                <c:pt idx="3292">
                  <c:v>21.41</c:v>
                </c:pt>
                <c:pt idx="3293">
                  <c:v>22.27</c:v>
                </c:pt>
                <c:pt idx="3294">
                  <c:v>23.45</c:v>
                </c:pt>
                <c:pt idx="3295">
                  <c:v>23.2</c:v>
                </c:pt>
                <c:pt idx="3296">
                  <c:v>51.62</c:v>
                </c:pt>
                <c:pt idx="3297">
                  <c:v>30.74</c:v>
                </c:pt>
                <c:pt idx="3298">
                  <c:v>26.36</c:v>
                </c:pt>
                <c:pt idx="3299">
                  <c:v>23.23</c:v>
                </c:pt>
                <c:pt idx="3300">
                  <c:v>24.99</c:v>
                </c:pt>
                <c:pt idx="3301">
                  <c:v>24.09</c:v>
                </c:pt>
                <c:pt idx="3302">
                  <c:v>26.04</c:v>
                </c:pt>
                <c:pt idx="3303">
                  <c:v>27.2</c:v>
                </c:pt>
                <c:pt idx="3304">
                  <c:v>24.0</c:v>
                </c:pt>
                <c:pt idx="3305">
                  <c:v>25.18</c:v>
                </c:pt>
                <c:pt idx="3306">
                  <c:v>27.16</c:v>
                </c:pt>
                <c:pt idx="3307">
                  <c:v>26.57</c:v>
                </c:pt>
                <c:pt idx="3308">
                  <c:v>29.68</c:v>
                </c:pt>
                <c:pt idx="3309">
                  <c:v>24.9</c:v>
                </c:pt>
                <c:pt idx="3310">
                  <c:v>27.53</c:v>
                </c:pt>
                <c:pt idx="3311">
                  <c:v>25.78</c:v>
                </c:pt>
                <c:pt idx="3312">
                  <c:v>21.45</c:v>
                </c:pt>
                <c:pt idx="3313">
                  <c:v>20.5</c:v>
                </c:pt>
                <c:pt idx="3314">
                  <c:v>20.13</c:v>
                </c:pt>
                <c:pt idx="3315">
                  <c:v>20.65</c:v>
                </c:pt>
                <c:pt idx="3316">
                  <c:v>19.64</c:v>
                </c:pt>
                <c:pt idx="3317">
                  <c:v>19.23999999999999</c:v>
                </c:pt>
                <c:pt idx="3318">
                  <c:v>19.12</c:v>
                </c:pt>
                <c:pt idx="3319">
                  <c:v>21.77</c:v>
                </c:pt>
                <c:pt idx="3320">
                  <c:v>25.06</c:v>
                </c:pt>
                <c:pt idx="3321">
                  <c:v>24.45</c:v>
                </c:pt>
                <c:pt idx="3322">
                  <c:v>23.57</c:v>
                </c:pt>
                <c:pt idx="3323">
                  <c:v>24.74</c:v>
                </c:pt>
                <c:pt idx="3324">
                  <c:v>23.25</c:v>
                </c:pt>
                <c:pt idx="3325">
                  <c:v>23.18</c:v>
                </c:pt>
                <c:pt idx="3326">
                  <c:v>23.16</c:v>
                </c:pt>
                <c:pt idx="3327">
                  <c:v>22.76</c:v>
                </c:pt>
                <c:pt idx="3328">
                  <c:v>24.12</c:v>
                </c:pt>
                <c:pt idx="3329">
                  <c:v>23.88</c:v>
                </c:pt>
                <c:pt idx="3330">
                  <c:v>23.17</c:v>
                </c:pt>
                <c:pt idx="3331">
                  <c:v>25.56</c:v>
                </c:pt>
                <c:pt idx="3332">
                  <c:v>24.08</c:v>
                </c:pt>
                <c:pt idx="3333">
                  <c:v>25.16</c:v>
                </c:pt>
                <c:pt idx="3334">
                  <c:v>24.12</c:v>
                </c:pt>
                <c:pt idx="3335">
                  <c:v>23.34</c:v>
                </c:pt>
                <c:pt idx="3336">
                  <c:v>24.35</c:v>
                </c:pt>
                <c:pt idx="3337">
                  <c:v>24.86</c:v>
                </c:pt>
                <c:pt idx="3338">
                  <c:v>24.7</c:v>
                </c:pt>
                <c:pt idx="3339">
                  <c:v>23.82</c:v>
                </c:pt>
                <c:pt idx="3340">
                  <c:v>24.17</c:v>
                </c:pt>
                <c:pt idx="3341">
                  <c:v>23.44</c:v>
                </c:pt>
                <c:pt idx="3342">
                  <c:v>23.37</c:v>
                </c:pt>
                <c:pt idx="3343">
                  <c:v>23.12</c:v>
                </c:pt>
                <c:pt idx="3344">
                  <c:v>23.03</c:v>
                </c:pt>
                <c:pt idx="3345">
                  <c:v>22.77</c:v>
                </c:pt>
                <c:pt idx="3346">
                  <c:v>21.79</c:v>
                </c:pt>
                <c:pt idx="3347">
                  <c:v>23.52</c:v>
                </c:pt>
                <c:pt idx="3348">
                  <c:v>21.53</c:v>
                </c:pt>
                <c:pt idx="3349">
                  <c:v>21.4</c:v>
                </c:pt>
                <c:pt idx="3350">
                  <c:v>19.95</c:v>
                </c:pt>
                <c:pt idx="3351">
                  <c:v>19.77</c:v>
                </c:pt>
                <c:pt idx="3352">
                  <c:v>19.05</c:v>
                </c:pt>
                <c:pt idx="3353">
                  <c:v>19.77</c:v>
                </c:pt>
                <c:pt idx="3354">
                  <c:v>20.07999999999999</c:v>
                </c:pt>
                <c:pt idx="3355">
                  <c:v>23.17</c:v>
                </c:pt>
                <c:pt idx="3356">
                  <c:v>21.57</c:v>
                </c:pt>
                <c:pt idx="3357">
                  <c:v>21.08</c:v>
                </c:pt>
                <c:pt idx="3358">
                  <c:v>20.5</c:v>
                </c:pt>
                <c:pt idx="3359">
                  <c:v>20.9</c:v>
                </c:pt>
                <c:pt idx="3360">
                  <c:v>20.54</c:v>
                </c:pt>
                <c:pt idx="3361">
                  <c:v>21.0</c:v>
                </c:pt>
                <c:pt idx="3362">
                  <c:v>21.38</c:v>
                </c:pt>
                <c:pt idx="3363">
                  <c:v>20.77</c:v>
                </c:pt>
                <c:pt idx="3364">
                  <c:v>26.79</c:v>
                </c:pt>
                <c:pt idx="3365">
                  <c:v>30.63</c:v>
                </c:pt>
                <c:pt idx="3366">
                  <c:v>29.64</c:v>
                </c:pt>
                <c:pt idx="3367">
                  <c:v>27.72</c:v>
                </c:pt>
                <c:pt idx="3368">
                  <c:v>32.43</c:v>
                </c:pt>
                <c:pt idx="3369">
                  <c:v>39.78</c:v>
                </c:pt>
                <c:pt idx="3370">
                  <c:v>41.4</c:v>
                </c:pt>
                <c:pt idx="3371">
                  <c:v>44.99</c:v>
                </c:pt>
                <c:pt idx="3372">
                  <c:v>48.6</c:v>
                </c:pt>
                <c:pt idx="3373">
                  <c:v>52.65</c:v>
                </c:pt>
                <c:pt idx="3374">
                  <c:v>57.49</c:v>
                </c:pt>
                <c:pt idx="3375">
                  <c:v>58.51</c:v>
                </c:pt>
                <c:pt idx="3376">
                  <c:v>52.57</c:v>
                </c:pt>
                <c:pt idx="3377">
                  <c:v>54.84</c:v>
                </c:pt>
                <c:pt idx="3378">
                  <c:v>56.77</c:v>
                </c:pt>
                <c:pt idx="3379">
                  <c:v>61.89</c:v>
                </c:pt>
                <c:pt idx="3380">
                  <c:v>59.27</c:v>
                </c:pt>
                <c:pt idx="3381">
                  <c:v>57.9</c:v>
                </c:pt>
                <c:pt idx="3382">
                  <c:v>53.23</c:v>
                </c:pt>
                <c:pt idx="3383">
                  <c:v>61.11</c:v>
                </c:pt>
                <c:pt idx="3384">
                  <c:v>56.16</c:v>
                </c:pt>
                <c:pt idx="3385">
                  <c:v>54.67</c:v>
                </c:pt>
                <c:pt idx="3386">
                  <c:v>50.1</c:v>
                </c:pt>
                <c:pt idx="3387">
                  <c:v>51.84</c:v>
                </c:pt>
                <c:pt idx="3388">
                  <c:v>48.16</c:v>
                </c:pt>
                <c:pt idx="3389">
                  <c:v>46.56</c:v>
                </c:pt>
                <c:pt idx="3390">
                  <c:v>46.37</c:v>
                </c:pt>
                <c:pt idx="3391">
                  <c:v>46.52</c:v>
                </c:pt>
                <c:pt idx="3392">
                  <c:v>49.45</c:v>
                </c:pt>
                <c:pt idx="3393">
                  <c:v>43.9</c:v>
                </c:pt>
                <c:pt idx="3394">
                  <c:v>40.3</c:v>
                </c:pt>
                <c:pt idx="3395">
                  <c:v>38.88</c:v>
                </c:pt>
                <c:pt idx="3396">
                  <c:v>35.51</c:v>
                </c:pt>
                <c:pt idx="3397">
                  <c:v>32.54</c:v>
                </c:pt>
                <c:pt idx="3398">
                  <c:v>32.06</c:v>
                </c:pt>
                <c:pt idx="3399">
                  <c:v>31.48</c:v>
                </c:pt>
                <c:pt idx="3400">
                  <c:v>27.5</c:v>
                </c:pt>
                <c:pt idx="3401">
                  <c:v>29.64</c:v>
                </c:pt>
                <c:pt idx="3402">
                  <c:v>28.09</c:v>
                </c:pt>
                <c:pt idx="3403">
                  <c:v>29.2</c:v>
                </c:pt>
                <c:pt idx="3404">
                  <c:v>27.45</c:v>
                </c:pt>
                <c:pt idx="3405">
                  <c:v>24.95</c:v>
                </c:pt>
                <c:pt idx="3406">
                  <c:v>25.0</c:v>
                </c:pt>
                <c:pt idx="3407">
                  <c:v>32.84</c:v>
                </c:pt>
                <c:pt idx="3408">
                  <c:v>38.52</c:v>
                </c:pt>
                <c:pt idx="3409">
                  <c:v>36.28</c:v>
                </c:pt>
                <c:pt idx="3410">
                  <c:v>28.88</c:v>
                </c:pt>
                <c:pt idx="3411">
                  <c:v>31.12</c:v>
                </c:pt>
                <c:pt idx="3412">
                  <c:v>33.2</c:v>
                </c:pt>
                <c:pt idx="3413">
                  <c:v>39.31</c:v>
                </c:pt>
                <c:pt idx="3414">
                  <c:v>27.83</c:v>
                </c:pt>
                <c:pt idx="3415">
                  <c:v>28.65</c:v>
                </c:pt>
                <c:pt idx="3416">
                  <c:v>35.82</c:v>
                </c:pt>
                <c:pt idx="3417">
                  <c:v>29.88</c:v>
                </c:pt>
                <c:pt idx="3418">
                  <c:v>25.08</c:v>
                </c:pt>
                <c:pt idx="3419">
                  <c:v>27.75</c:v>
                </c:pt>
                <c:pt idx="3420">
                  <c:v>26.65</c:v>
                </c:pt>
                <c:pt idx="3421">
                  <c:v>26.6</c:v>
                </c:pt>
                <c:pt idx="3422">
                  <c:v>27.85</c:v>
                </c:pt>
                <c:pt idx="3423">
                  <c:v>24.97</c:v>
                </c:pt>
                <c:pt idx="3424">
                  <c:v>29.05</c:v>
                </c:pt>
                <c:pt idx="3425">
                  <c:v>24.86</c:v>
                </c:pt>
                <c:pt idx="3426">
                  <c:v>24.85</c:v>
                </c:pt>
                <c:pt idx="3427">
                  <c:v>24.06</c:v>
                </c:pt>
                <c:pt idx="3428">
                  <c:v>24.37</c:v>
                </c:pt>
                <c:pt idx="3429">
                  <c:v>24.33</c:v>
                </c:pt>
                <c:pt idx="3430">
                  <c:v>24.32</c:v>
                </c:pt>
                <c:pt idx="3431">
                  <c:v>28.77</c:v>
                </c:pt>
                <c:pt idx="3432">
                  <c:v>44.22</c:v>
                </c:pt>
                <c:pt idx="3433">
                  <c:v>44.36</c:v>
                </c:pt>
                <c:pt idx="3434">
                  <c:v>35.41</c:v>
                </c:pt>
                <c:pt idx="3435">
                  <c:v>30.96</c:v>
                </c:pt>
                <c:pt idx="3436">
                  <c:v>31.64</c:v>
                </c:pt>
                <c:pt idx="3437">
                  <c:v>32.88</c:v>
                </c:pt>
                <c:pt idx="3438">
                  <c:v>31.99</c:v>
                </c:pt>
                <c:pt idx="3439">
                  <c:v>32.3</c:v>
                </c:pt>
                <c:pt idx="3440">
                  <c:v>30.67</c:v>
                </c:pt>
                <c:pt idx="3441">
                  <c:v>28.03</c:v>
                </c:pt>
                <c:pt idx="3442">
                  <c:v>27.68</c:v>
                </c:pt>
                <c:pt idx="3443">
                  <c:v>28.48</c:v>
                </c:pt>
                <c:pt idx="3444">
                  <c:v>27.15</c:v>
                </c:pt>
                <c:pt idx="3445">
                  <c:v>27.49</c:v>
                </c:pt>
                <c:pt idx="3446">
                  <c:v>26.26</c:v>
                </c:pt>
                <c:pt idx="3447">
                  <c:v>26.0</c:v>
                </c:pt>
                <c:pt idx="3448">
                  <c:v>25.84</c:v>
                </c:pt>
                <c:pt idx="3449">
                  <c:v>25.85</c:v>
                </c:pt>
                <c:pt idx="3450">
                  <c:v>24.43</c:v>
                </c:pt>
                <c:pt idx="3451">
                  <c:v>24.02</c:v>
                </c:pt>
                <c:pt idx="3452">
                  <c:v>20.84</c:v>
                </c:pt>
                <c:pt idx="3453">
                  <c:v>23.82</c:v>
                </c:pt>
                <c:pt idx="3454">
                  <c:v>24.6</c:v>
                </c:pt>
                <c:pt idx="3455">
                  <c:v>22.85</c:v>
                </c:pt>
                <c:pt idx="3456">
                  <c:v>24.98</c:v>
                </c:pt>
                <c:pt idx="3457">
                  <c:v>24.3</c:v>
                </c:pt>
                <c:pt idx="3458">
                  <c:v>24.33</c:v>
                </c:pt>
                <c:pt idx="3459">
                  <c:v>22.92</c:v>
                </c:pt>
                <c:pt idx="3460">
                  <c:v>28.55</c:v>
                </c:pt>
                <c:pt idx="3461">
                  <c:v>26.12</c:v>
                </c:pt>
                <c:pt idx="3462">
                  <c:v>23.87</c:v>
                </c:pt>
                <c:pt idx="3463">
                  <c:v>21.8</c:v>
                </c:pt>
                <c:pt idx="3464">
                  <c:v>23.14</c:v>
                </c:pt>
                <c:pt idx="3465">
                  <c:v>22.32</c:v>
                </c:pt>
                <c:pt idx="3466">
                  <c:v>21.97</c:v>
                </c:pt>
                <c:pt idx="3467">
                  <c:v>20.28</c:v>
                </c:pt>
                <c:pt idx="3468">
                  <c:v>26.27</c:v>
                </c:pt>
                <c:pt idx="3469">
                  <c:v>20.73</c:v>
                </c:pt>
                <c:pt idx="3470">
                  <c:v>24.96</c:v>
                </c:pt>
                <c:pt idx="3471">
                  <c:v>19.82</c:v>
                </c:pt>
                <c:pt idx="3472">
                  <c:v>19.68</c:v>
                </c:pt>
                <c:pt idx="3473">
                  <c:v>17.71</c:v>
                </c:pt>
                <c:pt idx="3474">
                  <c:v>16.92</c:v>
                </c:pt>
                <c:pt idx="3475">
                  <c:v>15.67</c:v>
                </c:pt>
                <c:pt idx="3476">
                  <c:v>16.51000000000001</c:v>
                </c:pt>
                <c:pt idx="3477">
                  <c:v>17.09</c:v>
                </c:pt>
                <c:pt idx="3478">
                  <c:v>16.66</c:v>
                </c:pt>
                <c:pt idx="3479">
                  <c:v>15.95</c:v>
                </c:pt>
                <c:pt idx="3480">
                  <c:v>16.73</c:v>
                </c:pt>
                <c:pt idx="3481">
                  <c:v>17.0</c:v>
                </c:pt>
                <c:pt idx="3482">
                  <c:v>17.04</c:v>
                </c:pt>
                <c:pt idx="3483">
                  <c:v>23.68</c:v>
                </c:pt>
                <c:pt idx="3484">
                  <c:v>18.18</c:v>
                </c:pt>
                <c:pt idx="3485">
                  <c:v>16.91</c:v>
                </c:pt>
                <c:pt idx="3486">
                  <c:v>17.46</c:v>
                </c:pt>
                <c:pt idx="3487">
                  <c:v>18.67000000000001</c:v>
                </c:pt>
                <c:pt idx="3488">
                  <c:v>19.06</c:v>
                </c:pt>
                <c:pt idx="3489">
                  <c:v>21.22</c:v>
                </c:pt>
                <c:pt idx="3490">
                  <c:v>23.39</c:v>
                </c:pt>
                <c:pt idx="3491">
                  <c:v>23.08</c:v>
                </c:pt>
                <c:pt idx="3492">
                  <c:v>22.53</c:v>
                </c:pt>
                <c:pt idx="3493">
                  <c:v>23.12</c:v>
                </c:pt>
                <c:pt idx="3494">
                  <c:v>30.92</c:v>
                </c:pt>
                <c:pt idx="3495">
                  <c:v>22.63</c:v>
                </c:pt>
                <c:pt idx="3496">
                  <c:v>21.25</c:v>
                </c:pt>
                <c:pt idx="3497">
                  <c:v>21.57</c:v>
                </c:pt>
                <c:pt idx="3498">
                  <c:v>20.89</c:v>
                </c:pt>
                <c:pt idx="3499">
                  <c:v>23.35</c:v>
                </c:pt>
                <c:pt idx="3500">
                  <c:v>19.01000000000001</c:v>
                </c:pt>
                <c:pt idx="3501">
                  <c:v>23.42</c:v>
                </c:pt>
                <c:pt idx="3502">
                  <c:v>21.39</c:v>
                </c:pt>
                <c:pt idx="3503">
                  <c:v>20.06</c:v>
                </c:pt>
                <c:pt idx="3504">
                  <c:v>18.3</c:v>
                </c:pt>
                <c:pt idx="3505">
                  <c:v>21.64</c:v>
                </c:pt>
                <c:pt idx="3506">
                  <c:v>20.57</c:v>
                </c:pt>
                <c:pt idx="3507">
                  <c:v>18.98</c:v>
                </c:pt>
                <c:pt idx="3508">
                  <c:v>20.32</c:v>
                </c:pt>
                <c:pt idx="3509">
                  <c:v>19.75</c:v>
                </c:pt>
                <c:pt idx="3510">
                  <c:v>19.57999999999999</c:v>
                </c:pt>
                <c:pt idx="3511">
                  <c:v>20.14</c:v>
                </c:pt>
                <c:pt idx="3512">
                  <c:v>20.68</c:v>
                </c:pt>
                <c:pt idx="3513">
                  <c:v>18.25</c:v>
                </c:pt>
                <c:pt idx="3514">
                  <c:v>18.89</c:v>
                </c:pt>
                <c:pt idx="3515">
                  <c:v>18.46</c:v>
                </c:pt>
                <c:pt idx="3516">
                  <c:v>18.35</c:v>
                </c:pt>
                <c:pt idx="3517">
                  <c:v>18.6</c:v>
                </c:pt>
                <c:pt idx="3518">
                  <c:v>18.72</c:v>
                </c:pt>
                <c:pt idx="3519">
                  <c:v>17.73</c:v>
                </c:pt>
                <c:pt idx="3520">
                  <c:v>17.8</c:v>
                </c:pt>
                <c:pt idx="3521">
                  <c:v>17.91</c:v>
                </c:pt>
                <c:pt idx="3522">
                  <c:v>18.45</c:v>
                </c:pt>
                <c:pt idx="3523">
                  <c:v>20.42</c:v>
                </c:pt>
                <c:pt idx="3524">
                  <c:v>22.98</c:v>
                </c:pt>
                <c:pt idx="3525">
                  <c:v>23.93</c:v>
                </c:pt>
                <c:pt idx="3526">
                  <c:v>26.79</c:v>
                </c:pt>
                <c:pt idx="3527">
                  <c:v>26.17</c:v>
                </c:pt>
                <c:pt idx="3528">
                  <c:v>27.66</c:v>
                </c:pt>
                <c:pt idx="3529">
                  <c:v>27.0</c:v>
                </c:pt>
                <c:pt idx="3530">
                  <c:v>28.72</c:v>
                </c:pt>
                <c:pt idx="3531">
                  <c:v>27.42</c:v>
                </c:pt>
                <c:pt idx="3532">
                  <c:v>28.24</c:v>
                </c:pt>
                <c:pt idx="3533">
                  <c:v>29.71</c:v>
                </c:pt>
                <c:pt idx="3534">
                  <c:v>30.2</c:v>
                </c:pt>
                <c:pt idx="3535">
                  <c:v>33.03</c:v>
                </c:pt>
                <c:pt idx="3536">
                  <c:v>30.56</c:v>
                </c:pt>
                <c:pt idx="3537">
                  <c:v>30.16</c:v>
                </c:pt>
                <c:pt idx="3538">
                  <c:v>34.6</c:v>
                </c:pt>
                <c:pt idx="3539">
                  <c:v>36.09</c:v>
                </c:pt>
                <c:pt idx="3540">
                  <c:v>41.37</c:v>
                </c:pt>
                <c:pt idx="3541">
                  <c:v>42.38</c:v>
                </c:pt>
                <c:pt idx="3542">
                  <c:v>38.31</c:v>
                </c:pt>
                <c:pt idx="3543">
                  <c:v>43.76</c:v>
                </c:pt>
                <c:pt idx="3544">
                  <c:v>45.5</c:v>
                </c:pt>
                <c:pt idx="3545">
                  <c:v>44.29</c:v>
                </c:pt>
                <c:pt idx="3546">
                  <c:v>45.46</c:v>
                </c:pt>
                <c:pt idx="3547">
                  <c:v>47.35</c:v>
                </c:pt>
                <c:pt idx="3548">
                  <c:v>48.44</c:v>
                </c:pt>
                <c:pt idx="3549">
                  <c:v>41.4</c:v>
                </c:pt>
                <c:pt idx="3550">
                  <c:v>42.97</c:v>
                </c:pt>
                <c:pt idx="3551">
                  <c:v>43.44</c:v>
                </c:pt>
                <c:pt idx="3552">
                  <c:v>45.27</c:v>
                </c:pt>
                <c:pt idx="3553">
                  <c:v>43.97</c:v>
                </c:pt>
                <c:pt idx="3554">
                  <c:v>46.37</c:v>
                </c:pt>
                <c:pt idx="3555">
                  <c:v>48.81</c:v>
                </c:pt>
                <c:pt idx="3556">
                  <c:v>47.42</c:v>
                </c:pt>
                <c:pt idx="3557">
                  <c:v>50.53</c:v>
                </c:pt>
                <c:pt idx="3558">
                  <c:v>48.11</c:v>
                </c:pt>
                <c:pt idx="3559">
                  <c:v>43.0</c:v>
                </c:pt>
                <c:pt idx="3560">
                  <c:v>47.13</c:v>
                </c:pt>
                <c:pt idx="3561">
                  <c:v>44.52</c:v>
                </c:pt>
                <c:pt idx="3562">
                  <c:v>41.45</c:v>
                </c:pt>
                <c:pt idx="3563">
                  <c:v>39.28</c:v>
                </c:pt>
                <c:pt idx="3564">
                  <c:v>36.71</c:v>
                </c:pt>
                <c:pt idx="3565">
                  <c:v>33.88</c:v>
                </c:pt>
                <c:pt idx="3566">
                  <c:v>31.65</c:v>
                </c:pt>
                <c:pt idx="3567">
                  <c:v>30.28</c:v>
                </c:pt>
                <c:pt idx="3568">
                  <c:v>26.92</c:v>
                </c:pt>
                <c:pt idx="3569">
                  <c:v>25.46</c:v>
                </c:pt>
                <c:pt idx="3570">
                  <c:v>26.7</c:v>
                </c:pt>
                <c:pt idx="3571">
                  <c:v>24.9</c:v>
                </c:pt>
                <c:pt idx="3572">
                  <c:v>22.7</c:v>
                </c:pt>
                <c:pt idx="3573">
                  <c:v>23.22</c:v>
                </c:pt>
                <c:pt idx="3574">
                  <c:v>24.92</c:v>
                </c:pt>
                <c:pt idx="3575">
                  <c:v>27.65</c:v>
                </c:pt>
                <c:pt idx="3576">
                  <c:v>29.29</c:v>
                </c:pt>
                <c:pt idx="3577">
                  <c:v>30.46</c:v>
                </c:pt>
                <c:pt idx="3578">
                  <c:v>23.82</c:v>
                </c:pt>
                <c:pt idx="3579">
                  <c:v>25.43</c:v>
                </c:pt>
                <c:pt idx="3580">
                  <c:v>24.72</c:v>
                </c:pt>
                <c:pt idx="3581">
                  <c:v>26.35</c:v>
                </c:pt>
                <c:pt idx="3582">
                  <c:v>29.26</c:v>
                </c:pt>
                <c:pt idx="3583">
                  <c:v>26.66</c:v>
                </c:pt>
                <c:pt idx="3584">
                  <c:v>23.22</c:v>
                </c:pt>
                <c:pt idx="3585">
                  <c:v>22.87</c:v>
                </c:pt>
                <c:pt idx="3586">
                  <c:v>22.43</c:v>
                </c:pt>
                <c:pt idx="3587">
                  <c:v>21.96</c:v>
                </c:pt>
                <c:pt idx="3588">
                  <c:v>23.65</c:v>
                </c:pt>
                <c:pt idx="3589">
                  <c:v>23.29</c:v>
                </c:pt>
                <c:pt idx="3590">
                  <c:v>24.58</c:v>
                </c:pt>
                <c:pt idx="3591">
                  <c:v>21.87</c:v>
                </c:pt>
                <c:pt idx="3592">
                  <c:v>21.49</c:v>
                </c:pt>
                <c:pt idx="3593">
                  <c:v>23.13</c:v>
                </c:pt>
                <c:pt idx="3594">
                  <c:v>18.87</c:v>
                </c:pt>
                <c:pt idx="3595">
                  <c:v>22.05</c:v>
                </c:pt>
                <c:pt idx="3596">
                  <c:v>19.62</c:v>
                </c:pt>
                <c:pt idx="3597">
                  <c:v>18.65</c:v>
                </c:pt>
                <c:pt idx="3598">
                  <c:v>20.39</c:v>
                </c:pt>
                <c:pt idx="3599">
                  <c:v>20.4</c:v>
                </c:pt>
                <c:pt idx="3600">
                  <c:v>21.19</c:v>
                </c:pt>
                <c:pt idx="3601">
                  <c:v>20.84</c:v>
                </c:pt>
                <c:pt idx="3602">
                  <c:v>22.68</c:v>
                </c:pt>
                <c:pt idx="3603">
                  <c:v>22.01</c:v>
                </c:pt>
                <c:pt idx="3604">
                  <c:v>18.01000000000001</c:v>
                </c:pt>
                <c:pt idx="3605">
                  <c:v>16.43</c:v>
                </c:pt>
                <c:pt idx="3606">
                  <c:v>16.57</c:v>
                </c:pt>
                <c:pt idx="3607">
                  <c:v>16.72</c:v>
                </c:pt>
                <c:pt idx="3608">
                  <c:v>17.22</c:v>
                </c:pt>
                <c:pt idx="3609">
                  <c:v>16.05</c:v>
                </c:pt>
                <c:pt idx="3610">
                  <c:v>16.89</c:v>
                </c:pt>
                <c:pt idx="3611">
                  <c:v>20.87</c:v>
                </c:pt>
                <c:pt idx="3612">
                  <c:v>16.34</c:v>
                </c:pt>
                <c:pt idx="3613">
                  <c:v>23.71</c:v>
                </c:pt>
                <c:pt idx="3614">
                  <c:v>21.59</c:v>
                </c:pt>
                <c:pt idx="3615">
                  <c:v>17.54</c:v>
                </c:pt>
                <c:pt idx="3616">
                  <c:v>17.98999999999998</c:v>
                </c:pt>
                <c:pt idx="3617">
                  <c:v>19.71</c:v>
                </c:pt>
                <c:pt idx="3618">
                  <c:v>19.89</c:v>
                </c:pt>
                <c:pt idx="3619">
                  <c:v>21.87</c:v>
                </c:pt>
                <c:pt idx="3620">
                  <c:v>19.46</c:v>
                </c:pt>
                <c:pt idx="3621">
                  <c:v>14.77</c:v>
                </c:pt>
                <c:pt idx="3622">
                  <c:v>16.5</c:v>
                </c:pt>
                <c:pt idx="3623">
                  <c:v>15.0</c:v>
                </c:pt>
                <c:pt idx="3624">
                  <c:v>19.43</c:v>
                </c:pt>
                <c:pt idx="3625">
                  <c:v>21.22</c:v>
                </c:pt>
                <c:pt idx="3626">
                  <c:v>25.34</c:v>
                </c:pt>
                <c:pt idx="3627">
                  <c:v>22.41</c:v>
                </c:pt>
                <c:pt idx="3628">
                  <c:v>17.65</c:v>
                </c:pt>
                <c:pt idx="3629">
                  <c:v>16.57</c:v>
                </c:pt>
                <c:pt idx="3630">
                  <c:v>15.19</c:v>
                </c:pt>
                <c:pt idx="3631">
                  <c:v>15.46</c:v>
                </c:pt>
                <c:pt idx="3632">
                  <c:v>16.59</c:v>
                </c:pt>
                <c:pt idx="3633">
                  <c:v>17.17000000000001</c:v>
                </c:pt>
                <c:pt idx="3634">
                  <c:v>17.72</c:v>
                </c:pt>
                <c:pt idx="3635">
                  <c:v>21.92</c:v>
                </c:pt>
                <c:pt idx="3636">
                  <c:v>22.58</c:v>
                </c:pt>
                <c:pt idx="3637">
                  <c:v>23.09</c:v>
                </c:pt>
                <c:pt idx="3638">
                  <c:v>21.83</c:v>
                </c:pt>
                <c:pt idx="3639">
                  <c:v>20.94</c:v>
                </c:pt>
                <c:pt idx="3640">
                  <c:v>18.6</c:v>
                </c:pt>
                <c:pt idx="3641">
                  <c:v>18.38</c:v>
                </c:pt>
                <c:pt idx="3642">
                  <c:v>16.7</c:v>
                </c:pt>
                <c:pt idx="3643">
                  <c:v>16.46</c:v>
                </c:pt>
                <c:pt idx="3644">
                  <c:v>17.36</c:v>
                </c:pt>
                <c:pt idx="3645">
                  <c:v>15.44</c:v>
                </c:pt>
                <c:pt idx="3646">
                  <c:v>19.77</c:v>
                </c:pt>
                <c:pt idx="3647">
                  <c:v>21.55</c:v>
                </c:pt>
                <c:pt idx="3648">
                  <c:v>22.75</c:v>
                </c:pt>
                <c:pt idx="3649">
                  <c:v>22.31</c:v>
                </c:pt>
                <c:pt idx="3650">
                  <c:v>19.62</c:v>
                </c:pt>
                <c:pt idx="3651">
                  <c:v>19.59</c:v>
                </c:pt>
                <c:pt idx="3652">
                  <c:v>17.6</c:v>
                </c:pt>
                <c:pt idx="3653">
                  <c:v>17.3</c:v>
                </c:pt>
                <c:pt idx="3654">
                  <c:v>17.68</c:v>
                </c:pt>
                <c:pt idx="3655">
                  <c:v>17.98999999999998</c:v>
                </c:pt>
                <c:pt idx="3656">
                  <c:v>20.15</c:v>
                </c:pt>
                <c:pt idx="3657">
                  <c:v>20.35</c:v>
                </c:pt>
                <c:pt idx="3658">
                  <c:v>19.95</c:v>
                </c:pt>
                <c:pt idx="3659">
                  <c:v>26.35</c:v>
                </c:pt>
                <c:pt idx="3660">
                  <c:v>20.18</c:v>
                </c:pt>
                <c:pt idx="3661">
                  <c:v>20.41</c:v>
                </c:pt>
                <c:pt idx="3662">
                  <c:v>17.54</c:v>
                </c:pt>
                <c:pt idx="3663">
                  <c:v>17.81</c:v>
                </c:pt>
                <c:pt idx="3664">
                  <c:v>18.19</c:v>
                </c:pt>
                <c:pt idx="3665">
                  <c:v>18.97</c:v>
                </c:pt>
                <c:pt idx="3666">
                  <c:v>19.17000000000001</c:v>
                </c:pt>
                <c:pt idx="3667">
                  <c:v>17.29</c:v>
                </c:pt>
                <c:pt idx="3668">
                  <c:v>16.48</c:v>
                </c:pt>
                <c:pt idx="3669">
                  <c:v>15.31</c:v>
                </c:pt>
                <c:pt idx="3670">
                  <c:v>17.7</c:v>
                </c:pt>
                <c:pt idx="3671">
                  <c:v>17.02</c:v>
                </c:pt>
                <c:pt idx="3672">
                  <c:v>16.82999999999999</c:v>
                </c:pt>
                <c:pt idx="3673">
                  <c:v>17.97</c:v>
                </c:pt>
                <c:pt idx="3674">
                  <c:v>18.18</c:v>
                </c:pt>
                <c:pt idx="3675">
                  <c:v>16.11</c:v>
                </c:pt>
                <c:pt idx="3676">
                  <c:v>16.46</c:v>
                </c:pt>
                <c:pt idx="3677">
                  <c:v>15.47</c:v>
                </c:pt>
                <c:pt idx="3678">
                  <c:v>14.96</c:v>
                </c:pt>
                <c:pt idx="3679">
                  <c:v>15.34</c:v>
                </c:pt>
                <c:pt idx="3680">
                  <c:v>15.88</c:v>
                </c:pt>
                <c:pt idx="3681">
                  <c:v>14.86</c:v>
                </c:pt>
                <c:pt idx="3682">
                  <c:v>16.04</c:v>
                </c:pt>
                <c:pt idx="3683">
                  <c:v>16.57</c:v>
                </c:pt>
                <c:pt idx="3684">
                  <c:v>15.79</c:v>
                </c:pt>
                <c:pt idx="3685">
                  <c:v>16.07</c:v>
                </c:pt>
                <c:pt idx="3686">
                  <c:v>15.18</c:v>
                </c:pt>
                <c:pt idx="3687">
                  <c:v>15.93</c:v>
                </c:pt>
                <c:pt idx="3688">
                  <c:v>16.73</c:v>
                </c:pt>
                <c:pt idx="3689">
                  <c:v>16.62</c:v>
                </c:pt>
                <c:pt idx="3690">
                  <c:v>16.41</c:v>
                </c:pt>
                <c:pt idx="3691">
                  <c:v>16.77</c:v>
                </c:pt>
                <c:pt idx="3692">
                  <c:v>16.02</c:v>
                </c:pt>
                <c:pt idx="3693">
                  <c:v>17.04</c:v>
                </c:pt>
                <c:pt idx="3694">
                  <c:v>16.36</c:v>
                </c:pt>
                <c:pt idx="3695">
                  <c:v>17.15</c:v>
                </c:pt>
                <c:pt idx="3696">
                  <c:v>18.63</c:v>
                </c:pt>
                <c:pt idx="3697">
                  <c:v>16.64</c:v>
                </c:pt>
                <c:pt idx="3698">
                  <c:v>16.91</c:v>
                </c:pt>
                <c:pt idx="3699">
                  <c:v>16.53</c:v>
                </c:pt>
                <c:pt idx="3700">
                  <c:v>16.48</c:v>
                </c:pt>
                <c:pt idx="3701">
                  <c:v>18.02</c:v>
                </c:pt>
                <c:pt idx="3702">
                  <c:v>16.32</c:v>
                </c:pt>
                <c:pt idx="3703">
                  <c:v>18.45</c:v>
                </c:pt>
                <c:pt idx="3704">
                  <c:v>16.45</c:v>
                </c:pt>
                <c:pt idx="3705">
                  <c:v>18.32</c:v>
                </c:pt>
                <c:pt idx="3706">
                  <c:v>17.98999999999998</c:v>
                </c:pt>
                <c:pt idx="3707">
                  <c:v>18.06</c:v>
                </c:pt>
                <c:pt idx="3708">
                  <c:v>17.86</c:v>
                </c:pt>
                <c:pt idx="3709">
                  <c:v>17.32999999999999</c:v>
                </c:pt>
                <c:pt idx="3710">
                  <c:v>17.64</c:v>
                </c:pt>
                <c:pt idx="3711">
                  <c:v>18.02</c:v>
                </c:pt>
                <c:pt idx="3712">
                  <c:v>19.14</c:v>
                </c:pt>
                <c:pt idx="3713">
                  <c:v>18.43</c:v>
                </c:pt>
                <c:pt idx="3714">
                  <c:v>18.23999999999999</c:v>
                </c:pt>
                <c:pt idx="3715">
                  <c:v>17.46</c:v>
                </c:pt>
                <c:pt idx="3716">
                  <c:v>18.3</c:v>
                </c:pt>
                <c:pt idx="3717">
                  <c:v>18.13</c:v>
                </c:pt>
                <c:pt idx="3718">
                  <c:v>18.07999999999999</c:v>
                </c:pt>
                <c:pt idx="3719">
                  <c:v>18.22</c:v>
                </c:pt>
                <c:pt idx="3720">
                  <c:v>18.75</c:v>
                </c:pt>
                <c:pt idx="3721">
                  <c:v>19.37</c:v>
                </c:pt>
                <c:pt idx="3722">
                  <c:v>19.53</c:v>
                </c:pt>
                <c:pt idx="3723">
                  <c:v>18.69</c:v>
                </c:pt>
                <c:pt idx="3724">
                  <c:v>18.57999999999999</c:v>
                </c:pt>
                <c:pt idx="3725">
                  <c:v>18.54</c:v>
                </c:pt>
                <c:pt idx="3726">
                  <c:v>19.32999999999999</c:v>
                </c:pt>
                <c:pt idx="3727">
                  <c:v>20.23999999999999</c:v>
                </c:pt>
                <c:pt idx="3728">
                  <c:v>17.23999999999999</c:v>
                </c:pt>
                <c:pt idx="3729">
                  <c:v>18.9</c:v>
                </c:pt>
                <c:pt idx="3730">
                  <c:v>19.26</c:v>
                </c:pt>
                <c:pt idx="3731">
                  <c:v>17.71</c:v>
                </c:pt>
                <c:pt idx="3732">
                  <c:v>17.88</c:v>
                </c:pt>
                <c:pt idx="3733">
                  <c:v>19.2</c:v>
                </c:pt>
                <c:pt idx="3734">
                  <c:v>19.68</c:v>
                </c:pt>
                <c:pt idx="3735">
                  <c:v>19.73</c:v>
                </c:pt>
                <c:pt idx="3736">
                  <c:v>17.98999999999998</c:v>
                </c:pt>
                <c:pt idx="3737">
                  <c:v>17.73999999999999</c:v>
                </c:pt>
                <c:pt idx="3738">
                  <c:v>17.09</c:v>
                </c:pt>
                <c:pt idx="3739">
                  <c:v>17.39</c:v>
                </c:pt>
                <c:pt idx="3740">
                  <c:v>16.57999999999999</c:v>
                </c:pt>
                <c:pt idx="3741">
                  <c:v>16.75</c:v>
                </c:pt>
                <c:pt idx="3742">
                  <c:v>16.57</c:v>
                </c:pt>
                <c:pt idx="3743">
                  <c:v>20.14</c:v>
                </c:pt>
                <c:pt idx="3744">
                  <c:v>18.72</c:v>
                </c:pt>
                <c:pt idx="3745">
                  <c:v>17.14</c:v>
                </c:pt>
                <c:pt idx="3746">
                  <c:v>16.93</c:v>
                </c:pt>
                <c:pt idx="3747">
                  <c:v>16.76</c:v>
                </c:pt>
                <c:pt idx="3748">
                  <c:v>17.28</c:v>
                </c:pt>
                <c:pt idx="3749">
                  <c:v>16.41</c:v>
                </c:pt>
                <c:pt idx="3750">
                  <c:v>15.61</c:v>
                </c:pt>
                <c:pt idx="3751">
                  <c:v>16.48</c:v>
                </c:pt>
                <c:pt idx="3752">
                  <c:v>15.61</c:v>
                </c:pt>
                <c:pt idx="3753">
                  <c:v>16.7</c:v>
                </c:pt>
                <c:pt idx="3754">
                  <c:v>20.65</c:v>
                </c:pt>
                <c:pt idx="3755">
                  <c:v>20.03</c:v>
                </c:pt>
                <c:pt idx="3756">
                  <c:v>19.76</c:v>
                </c:pt>
                <c:pt idx="3757">
                  <c:v>19.15</c:v>
                </c:pt>
                <c:pt idx="3758">
                  <c:v>16.34</c:v>
                </c:pt>
                <c:pt idx="3759">
                  <c:v>16.51000000000001</c:v>
                </c:pt>
                <c:pt idx="3760">
                  <c:v>16.68</c:v>
                </c:pt>
                <c:pt idx="3761">
                  <c:v>17.3</c:v>
                </c:pt>
                <c:pt idx="3762">
                  <c:v>15.96</c:v>
                </c:pt>
                <c:pt idx="3763">
                  <c:v>16.27</c:v>
                </c:pt>
                <c:pt idx="3764">
                  <c:v>16.54</c:v>
                </c:pt>
                <c:pt idx="3765">
                  <c:v>18.14</c:v>
                </c:pt>
                <c:pt idx="3766">
                  <c:v>17.79</c:v>
                </c:pt>
                <c:pt idx="3767">
                  <c:v>17.72</c:v>
                </c:pt>
                <c:pt idx="3768">
                  <c:v>17.6</c:v>
                </c:pt>
                <c:pt idx="3769">
                  <c:v>16.67000000000001</c:v>
                </c:pt>
                <c:pt idx="3770">
                  <c:v>15.8</c:v>
                </c:pt>
                <c:pt idx="3771">
                  <c:v>15.7</c:v>
                </c:pt>
                <c:pt idx="3772">
                  <c:v>15.91</c:v>
                </c:pt>
                <c:pt idx="3773">
                  <c:v>16.73999999999999</c:v>
                </c:pt>
                <c:pt idx="3774">
                  <c:v>16.43</c:v>
                </c:pt>
                <c:pt idx="3775">
                  <c:v>15.76</c:v>
                </c:pt>
                <c:pt idx="3776">
                  <c:v>15.84</c:v>
                </c:pt>
                <c:pt idx="3777">
                  <c:v>16.14</c:v>
                </c:pt>
                <c:pt idx="3778">
                  <c:v>15.89</c:v>
                </c:pt>
                <c:pt idx="3779">
                  <c:v>16.48999999999998</c:v>
                </c:pt>
                <c:pt idx="3780">
                  <c:v>15.27</c:v>
                </c:pt>
                <c:pt idx="3781">
                  <c:v>15.87</c:v>
                </c:pt>
                <c:pt idx="3782">
                  <c:v>16.97</c:v>
                </c:pt>
                <c:pt idx="3783">
                  <c:v>17.5</c:v>
                </c:pt>
                <c:pt idx="3784">
                  <c:v>16.78</c:v>
                </c:pt>
                <c:pt idx="3785">
                  <c:v>17.17000000000001</c:v>
                </c:pt>
                <c:pt idx="3786">
                  <c:v>18.63</c:v>
                </c:pt>
                <c:pt idx="3787">
                  <c:v>17.45</c:v>
                </c:pt>
                <c:pt idx="3788">
                  <c:v>15.24</c:v>
                </c:pt>
                <c:pt idx="3789">
                  <c:v>16.93</c:v>
                </c:pt>
                <c:pt idx="3790">
                  <c:v>18.46</c:v>
                </c:pt>
                <c:pt idx="3791">
                  <c:v>16.22</c:v>
                </c:pt>
                <c:pt idx="3792">
                  <c:v>16.52</c:v>
                </c:pt>
                <c:pt idx="3793">
                  <c:v>17.52</c:v>
                </c:pt>
                <c:pt idx="3794">
                  <c:v>16.86</c:v>
                </c:pt>
                <c:pt idx="3795">
                  <c:v>17.51000000000001</c:v>
                </c:pt>
                <c:pt idx="3796">
                  <c:v>16.91</c:v>
                </c:pt>
                <c:pt idx="3797">
                  <c:v>17.66</c:v>
                </c:pt>
                <c:pt idx="3798">
                  <c:v>18.64</c:v>
                </c:pt>
                <c:pt idx="3799">
                  <c:v>17.6</c:v>
                </c:pt>
                <c:pt idx="3800">
                  <c:v>17.44</c:v>
                </c:pt>
                <c:pt idx="3801">
                  <c:v>17.69</c:v>
                </c:pt>
                <c:pt idx="3802">
                  <c:v>17.22</c:v>
                </c:pt>
                <c:pt idx="3803">
                  <c:v>17.0</c:v>
                </c:pt>
                <c:pt idx="3804">
                  <c:v>17.12</c:v>
                </c:pt>
                <c:pt idx="3805">
                  <c:v>17.03</c:v>
                </c:pt>
                <c:pt idx="3806">
                  <c:v>17.04</c:v>
                </c:pt>
                <c:pt idx="3807">
                  <c:v>15.77</c:v>
                </c:pt>
                <c:pt idx="3808">
                  <c:v>16.66</c:v>
                </c:pt>
                <c:pt idx="3809">
                  <c:v>19.2</c:v>
                </c:pt>
                <c:pt idx="3810">
                  <c:v>16.44</c:v>
                </c:pt>
                <c:pt idx="3811">
                  <c:v>17.32</c:v>
                </c:pt>
                <c:pt idx="3812">
                  <c:v>17.75</c:v>
                </c:pt>
                <c:pt idx="3813">
                  <c:v>18.35</c:v>
                </c:pt>
                <c:pt idx="3814">
                  <c:v>18.97</c:v>
                </c:pt>
                <c:pt idx="3815">
                  <c:v>19.7</c:v>
                </c:pt>
                <c:pt idx="3816">
                  <c:v>19.88</c:v>
                </c:pt>
                <c:pt idx="3817">
                  <c:v>17.72</c:v>
                </c:pt>
                <c:pt idx="3818">
                  <c:v>18.54</c:v>
                </c:pt>
                <c:pt idx="3819">
                  <c:v>18.37</c:v>
                </c:pt>
                <c:pt idx="3820">
                  <c:v>18.6</c:v>
                </c:pt>
                <c:pt idx="3821">
                  <c:v>17.56</c:v>
                </c:pt>
                <c:pt idx="3822">
                  <c:v>17.57</c:v>
                </c:pt>
                <c:pt idx="3823">
                  <c:v>18.59</c:v>
                </c:pt>
                <c:pt idx="3824">
                  <c:v>18.73999999999999</c:v>
                </c:pt>
                <c:pt idx="3825">
                  <c:v>16.84</c:v>
                </c:pt>
                <c:pt idx="3826">
                  <c:v>20.07</c:v>
                </c:pt>
                <c:pt idx="3827">
                  <c:v>19.28</c:v>
                </c:pt>
                <c:pt idx="3828">
                  <c:v>20.42</c:v>
                </c:pt>
                <c:pt idx="3829">
                  <c:v>17.18</c:v>
                </c:pt>
                <c:pt idx="3830">
                  <c:v>18.56</c:v>
                </c:pt>
                <c:pt idx="3831">
                  <c:v>18.57999999999999</c:v>
                </c:pt>
                <c:pt idx="3832">
                  <c:v>18.14</c:v>
                </c:pt>
                <c:pt idx="3833">
                  <c:v>18.8</c:v>
                </c:pt>
                <c:pt idx="3834">
                  <c:v>17.85</c:v>
                </c:pt>
                <c:pt idx="3835">
                  <c:v>17.76</c:v>
                </c:pt>
                <c:pt idx="3836">
                  <c:v>19.12</c:v>
                </c:pt>
                <c:pt idx="3837">
                  <c:v>19.1</c:v>
                </c:pt>
                <c:pt idx="3838">
                  <c:v>18.67000000000001</c:v>
                </c:pt>
                <c:pt idx="3839">
                  <c:v>19.53</c:v>
                </c:pt>
                <c:pt idx="3840">
                  <c:v>15.33</c:v>
                </c:pt>
                <c:pt idx="3841">
                  <c:v>18.36</c:v>
                </c:pt>
                <c:pt idx="3842">
                  <c:v>18.44</c:v>
                </c:pt>
                <c:pt idx="3843">
                  <c:v>18.21</c:v>
                </c:pt>
                <c:pt idx="3844">
                  <c:v>19.71</c:v>
                </c:pt>
                <c:pt idx="3845">
                  <c:v>18.32999999999999</c:v>
                </c:pt>
                <c:pt idx="3846">
                  <c:v>18.77</c:v>
                </c:pt>
                <c:pt idx="3847">
                  <c:v>19.73</c:v>
                </c:pt>
                <c:pt idx="3848">
                  <c:v>19.48</c:v>
                </c:pt>
                <c:pt idx="3849">
                  <c:v>18.23999999999999</c:v>
                </c:pt>
                <c:pt idx="3850">
                  <c:v>18.7</c:v>
                </c:pt>
                <c:pt idx="3851">
                  <c:v>17.96</c:v>
                </c:pt>
                <c:pt idx="3852">
                  <c:v>17.71</c:v>
                </c:pt>
                <c:pt idx="3853">
                  <c:v>18.1</c:v>
                </c:pt>
                <c:pt idx="3854">
                  <c:v>18.25</c:v>
                </c:pt>
                <c:pt idx="3855">
                  <c:v>18.31</c:v>
                </c:pt>
                <c:pt idx="3856">
                  <c:v>18.9</c:v>
                </c:pt>
                <c:pt idx="3857">
                  <c:v>19.43</c:v>
                </c:pt>
                <c:pt idx="3858">
                  <c:v>19.67000000000001</c:v>
                </c:pt>
                <c:pt idx="3859">
                  <c:v>17.92</c:v>
                </c:pt>
                <c:pt idx="3860">
                  <c:v>19.84</c:v>
                </c:pt>
                <c:pt idx="3861">
                  <c:v>18.94</c:v>
                </c:pt>
                <c:pt idx="3862">
                  <c:v>18.26</c:v>
                </c:pt>
                <c:pt idx="3863">
                  <c:v>19.25</c:v>
                </c:pt>
                <c:pt idx="3864">
                  <c:v>18.82999999999999</c:v>
                </c:pt>
                <c:pt idx="3865">
                  <c:v>19.23999999999999</c:v>
                </c:pt>
                <c:pt idx="3866">
                  <c:v>19.23999999999999</c:v>
                </c:pt>
                <c:pt idx="3867">
                  <c:v>19.39</c:v>
                </c:pt>
                <c:pt idx="3868">
                  <c:v>19.64</c:v>
                </c:pt>
                <c:pt idx="3869">
                  <c:v>19.36</c:v>
                </c:pt>
                <c:pt idx="3870">
                  <c:v>19.73</c:v>
                </c:pt>
                <c:pt idx="3871">
                  <c:v>20.61</c:v>
                </c:pt>
                <c:pt idx="3872">
                  <c:v>19.81</c:v>
                </c:pt>
                <c:pt idx="3873">
                  <c:v>19.76</c:v>
                </c:pt>
                <c:pt idx="3874">
                  <c:v>20.17000000000001</c:v>
                </c:pt>
                <c:pt idx="3875">
                  <c:v>20.06</c:v>
                </c:pt>
                <c:pt idx="3876">
                  <c:v>19.02</c:v>
                </c:pt>
                <c:pt idx="3877">
                  <c:v>20.99</c:v>
                </c:pt>
                <c:pt idx="3878">
                  <c:v>20.42</c:v>
                </c:pt>
                <c:pt idx="3879">
                  <c:v>20.2</c:v>
                </c:pt>
                <c:pt idx="3880">
                  <c:v>21.02</c:v>
                </c:pt>
                <c:pt idx="3881">
                  <c:v>21.28</c:v>
                </c:pt>
                <c:pt idx="3882">
                  <c:v>20.83</c:v>
                </c:pt>
                <c:pt idx="3883">
                  <c:v>21.02</c:v>
                </c:pt>
                <c:pt idx="3884">
                  <c:v>20.2</c:v>
                </c:pt>
                <c:pt idx="3885">
                  <c:v>19.14</c:v>
                </c:pt>
                <c:pt idx="3886">
                  <c:v>21.49</c:v>
                </c:pt>
                <c:pt idx="3887">
                  <c:v>21.0</c:v>
                </c:pt>
                <c:pt idx="3888">
                  <c:v>21.06</c:v>
                </c:pt>
                <c:pt idx="3889">
                  <c:v>22.03</c:v>
                </c:pt>
                <c:pt idx="3890">
                  <c:v>21.54</c:v>
                </c:pt>
                <c:pt idx="3891">
                  <c:v>20.04</c:v>
                </c:pt>
                <c:pt idx="3892">
                  <c:v>19.84</c:v>
                </c:pt>
                <c:pt idx="3893">
                  <c:v>19.89</c:v>
                </c:pt>
                <c:pt idx="3894">
                  <c:v>20.21</c:v>
                </c:pt>
                <c:pt idx="3895">
                  <c:v>18.12</c:v>
                </c:pt>
                <c:pt idx="3896">
                  <c:v>20.83</c:v>
                </c:pt>
                <c:pt idx="3897">
                  <c:v>18.29</c:v>
                </c:pt>
                <c:pt idx="3898">
                  <c:v>18.3</c:v>
                </c:pt>
                <c:pt idx="3899">
                  <c:v>18.59</c:v>
                </c:pt>
                <c:pt idx="3900">
                  <c:v>18.51000000000001</c:v>
                </c:pt>
                <c:pt idx="3901">
                  <c:v>19.32999999999999</c:v>
                </c:pt>
                <c:pt idx="3902">
                  <c:v>17.32</c:v>
                </c:pt>
                <c:pt idx="3903">
                  <c:v>23.0</c:v>
                </c:pt>
                <c:pt idx="3904">
                  <c:v>24.46</c:v>
                </c:pt>
                <c:pt idx="3905">
                  <c:v>23.97</c:v>
                </c:pt>
                <c:pt idx="3906">
                  <c:v>26.92</c:v>
                </c:pt>
                <c:pt idx="3907">
                  <c:v>19.48</c:v>
                </c:pt>
                <c:pt idx="3908">
                  <c:v>17.89</c:v>
                </c:pt>
                <c:pt idx="3909">
                  <c:v>18.06</c:v>
                </c:pt>
                <c:pt idx="3910">
                  <c:v>19.17000000000001</c:v>
                </c:pt>
                <c:pt idx="3911">
                  <c:v>16.73</c:v>
                </c:pt>
                <c:pt idx="3912">
                  <c:v>18.85</c:v>
                </c:pt>
                <c:pt idx="3913">
                  <c:v>19.95</c:v>
                </c:pt>
                <c:pt idx="3914">
                  <c:v>18.76</c:v>
                </c:pt>
                <c:pt idx="3915">
                  <c:v>20.91</c:v>
                </c:pt>
                <c:pt idx="3916">
                  <c:v>20.64</c:v>
                </c:pt>
                <c:pt idx="3917">
                  <c:v>20.89</c:v>
                </c:pt>
                <c:pt idx="3918">
                  <c:v>21.07</c:v>
                </c:pt>
                <c:pt idx="3919">
                  <c:v>20.23999999999999</c:v>
                </c:pt>
                <c:pt idx="3920">
                  <c:v>18.89</c:v>
                </c:pt>
                <c:pt idx="3921">
                  <c:v>21.39</c:v>
                </c:pt>
                <c:pt idx="3922">
                  <c:v>20.09</c:v>
                </c:pt>
                <c:pt idx="3923">
                  <c:v>19.52</c:v>
                </c:pt>
                <c:pt idx="3924">
                  <c:v>20.2</c:v>
                </c:pt>
                <c:pt idx="3925">
                  <c:v>20.45</c:v>
                </c:pt>
                <c:pt idx="3926">
                  <c:v>24.43</c:v>
                </c:pt>
                <c:pt idx="3927">
                  <c:v>20.2</c:v>
                </c:pt>
                <c:pt idx="3928">
                  <c:v>21.43</c:v>
                </c:pt>
                <c:pt idx="3929">
                  <c:v>21.49</c:v>
                </c:pt>
                <c:pt idx="3930">
                  <c:v>21.25</c:v>
                </c:pt>
                <c:pt idx="3931">
                  <c:v>21.4</c:v>
                </c:pt>
                <c:pt idx="3932">
                  <c:v>21.5</c:v>
                </c:pt>
                <c:pt idx="3933">
                  <c:v>21.44</c:v>
                </c:pt>
                <c:pt idx="3934">
                  <c:v>21.15</c:v>
                </c:pt>
                <c:pt idx="3935">
                  <c:v>21.26</c:v>
                </c:pt>
                <c:pt idx="3936">
                  <c:v>21.67</c:v>
                </c:pt>
                <c:pt idx="3937">
                  <c:v>22.73</c:v>
                </c:pt>
                <c:pt idx="3938">
                  <c:v>22.16</c:v>
                </c:pt>
                <c:pt idx="3939">
                  <c:v>20.74</c:v>
                </c:pt>
                <c:pt idx="3940">
                  <c:v>20.42</c:v>
                </c:pt>
                <c:pt idx="3941">
                  <c:v>18.91</c:v>
                </c:pt>
                <c:pt idx="3942">
                  <c:v>19.42</c:v>
                </c:pt>
                <c:pt idx="3943">
                  <c:v>20.22</c:v>
                </c:pt>
                <c:pt idx="3944">
                  <c:v>20.27</c:v>
                </c:pt>
                <c:pt idx="3945">
                  <c:v>18.9</c:v>
                </c:pt>
                <c:pt idx="3946">
                  <c:v>20.96</c:v>
                </c:pt>
                <c:pt idx="3947">
                  <c:v>19.3</c:v>
                </c:pt>
                <c:pt idx="3948">
                  <c:v>19.53</c:v>
                </c:pt>
                <c:pt idx="3949">
                  <c:v>19.65</c:v>
                </c:pt>
                <c:pt idx="3950">
                  <c:v>19.41</c:v>
                </c:pt>
                <c:pt idx="3951">
                  <c:v>21.43</c:v>
                </c:pt>
                <c:pt idx="3952">
                  <c:v>22.82</c:v>
                </c:pt>
                <c:pt idx="3953">
                  <c:v>21.23</c:v>
                </c:pt>
                <c:pt idx="3954">
                  <c:v>20.46</c:v>
                </c:pt>
                <c:pt idx="3955">
                  <c:v>22.58</c:v>
                </c:pt>
                <c:pt idx="3956">
                  <c:v>29.33</c:v>
                </c:pt>
                <c:pt idx="3957">
                  <c:v>21.68</c:v>
                </c:pt>
                <c:pt idx="3958">
                  <c:v>20.89</c:v>
                </c:pt>
                <c:pt idx="3959">
                  <c:v>20.56</c:v>
                </c:pt>
                <c:pt idx="3960">
                  <c:v>20.05</c:v>
                </c:pt>
                <c:pt idx="3961">
                  <c:v>20.71</c:v>
                </c:pt>
                <c:pt idx="3962">
                  <c:v>20.53</c:v>
                </c:pt>
                <c:pt idx="3963">
                  <c:v>21.17</c:v>
                </c:pt>
                <c:pt idx="3964">
                  <c:v>20.53</c:v>
                </c:pt>
                <c:pt idx="3965">
                  <c:v>21.62</c:v>
                </c:pt>
                <c:pt idx="3966">
                  <c:v>22.35</c:v>
                </c:pt>
                <c:pt idx="3967">
                  <c:v>21.67</c:v>
                </c:pt>
                <c:pt idx="3968">
                  <c:v>23.66</c:v>
                </c:pt>
                <c:pt idx="3969">
                  <c:v>19.37</c:v>
                </c:pt>
                <c:pt idx="3970">
                  <c:v>20.77</c:v>
                </c:pt>
                <c:pt idx="3971">
                  <c:v>21.27</c:v>
                </c:pt>
                <c:pt idx="3972">
                  <c:v>24.0</c:v>
                </c:pt>
                <c:pt idx="3973">
                  <c:v>25.46</c:v>
                </c:pt>
                <c:pt idx="3974">
                  <c:v>22.39</c:v>
                </c:pt>
                <c:pt idx="3975">
                  <c:v>23.44</c:v>
                </c:pt>
                <c:pt idx="3976">
                  <c:v>22.83</c:v>
                </c:pt>
                <c:pt idx="3977">
                  <c:v>25.44</c:v>
                </c:pt>
                <c:pt idx="3978">
                  <c:v>22.27</c:v>
                </c:pt>
                <c:pt idx="3979">
                  <c:v>22.48</c:v>
                </c:pt>
                <c:pt idx="3980">
                  <c:v>22.77</c:v>
                </c:pt>
                <c:pt idx="3981">
                  <c:v>23.1</c:v>
                </c:pt>
                <c:pt idx="3982">
                  <c:v>23.38</c:v>
                </c:pt>
                <c:pt idx="3983">
                  <c:v>24.72</c:v>
                </c:pt>
                <c:pt idx="3984">
                  <c:v>23.19</c:v>
                </c:pt>
                <c:pt idx="3985">
                  <c:v>25.56</c:v>
                </c:pt>
                <c:pt idx="3986">
                  <c:v>26.98</c:v>
                </c:pt>
                <c:pt idx="3987">
                  <c:v>27.76</c:v>
                </c:pt>
                <c:pt idx="3988">
                  <c:v>27.76</c:v>
                </c:pt>
                <c:pt idx="3989">
                  <c:v>29.05</c:v>
                </c:pt>
                <c:pt idx="3990">
                  <c:v>31.99</c:v>
                </c:pt>
                <c:pt idx="3991">
                  <c:v>37.28</c:v>
                </c:pt>
                <c:pt idx="3992">
                  <c:v>41.61</c:v>
                </c:pt>
                <c:pt idx="3993">
                  <c:v>55.57</c:v>
                </c:pt>
                <c:pt idx="3994">
                  <c:v>56.99</c:v>
                </c:pt>
                <c:pt idx="3995">
                  <c:v>70.15</c:v>
                </c:pt>
                <c:pt idx="3996">
                  <c:v>78.2</c:v>
                </c:pt>
                <c:pt idx="3997">
                  <c:v>74.85</c:v>
                </c:pt>
                <c:pt idx="3998">
                  <c:v>84.47</c:v>
                </c:pt>
                <c:pt idx="3999">
                  <c:v>75.74</c:v>
                </c:pt>
                <c:pt idx="4000">
                  <c:v>64.1</c:v>
                </c:pt>
                <c:pt idx="4001">
                  <c:v>61.84</c:v>
                </c:pt>
                <c:pt idx="4002">
                  <c:v>67.39</c:v>
                </c:pt>
                <c:pt idx="4003">
                  <c:v>85.31</c:v>
                </c:pt>
                <c:pt idx="4004">
                  <c:v>90.44</c:v>
                </c:pt>
                <c:pt idx="4005">
                  <c:v>76.86</c:v>
                </c:pt>
                <c:pt idx="4006">
                  <c:v>103.47</c:v>
                </c:pt>
                <c:pt idx="4007">
                  <c:v>97.99</c:v>
                </c:pt>
                <c:pt idx="4008">
                  <c:v>100.92</c:v>
                </c:pt>
                <c:pt idx="4009">
                  <c:v>127.99</c:v>
                </c:pt>
                <c:pt idx="4010">
                  <c:v>107.33</c:v>
                </c:pt>
                <c:pt idx="4011">
                  <c:v>102.33</c:v>
                </c:pt>
                <c:pt idx="4012">
                  <c:v>75.86</c:v>
                </c:pt>
                <c:pt idx="4013">
                  <c:v>77.01</c:v>
                </c:pt>
                <c:pt idx="4014">
                  <c:v>61.39</c:v>
                </c:pt>
                <c:pt idx="4015">
                  <c:v>59.29</c:v>
                </c:pt>
                <c:pt idx="4016">
                  <c:v>59.28</c:v>
                </c:pt>
                <c:pt idx="4017">
                  <c:v>64.44</c:v>
                </c:pt>
                <c:pt idx="4018">
                  <c:v>68.83</c:v>
                </c:pt>
                <c:pt idx="4019">
                  <c:v>68.72</c:v>
                </c:pt>
                <c:pt idx="4020">
                  <c:v>71.89</c:v>
                </c:pt>
                <c:pt idx="4021">
                  <c:v>69.83</c:v>
                </c:pt>
                <c:pt idx="4022">
                  <c:v>67.65</c:v>
                </c:pt>
                <c:pt idx="4023">
                  <c:v>55.93</c:v>
                </c:pt>
                <c:pt idx="4024">
                  <c:v>49.45</c:v>
                </c:pt>
                <c:pt idx="4025">
                  <c:v>49.46</c:v>
                </c:pt>
                <c:pt idx="4026">
                  <c:v>45.62</c:v>
                </c:pt>
                <c:pt idx="4027">
                  <c:v>47.33</c:v>
                </c:pt>
                <c:pt idx="4028">
                  <c:v>43.27</c:v>
                </c:pt>
                <c:pt idx="4029">
                  <c:v>40.84</c:v>
                </c:pt>
                <c:pt idx="4030">
                  <c:v>50.26</c:v>
                </c:pt>
                <c:pt idx="4031">
                  <c:v>46.65</c:v>
                </c:pt>
                <c:pt idx="4032">
                  <c:v>49.31</c:v>
                </c:pt>
                <c:pt idx="4033">
                  <c:v>46.85</c:v>
                </c:pt>
                <c:pt idx="4034">
                  <c:v>180.96</c:v>
                </c:pt>
                <c:pt idx="4035">
                  <c:v>41.89</c:v>
                </c:pt>
                <c:pt idx="4036">
                  <c:v>42.37</c:v>
                </c:pt>
                <c:pt idx="4037">
                  <c:v>51.22</c:v>
                </c:pt>
                <c:pt idx="4038">
                  <c:v>43.72</c:v>
                </c:pt>
                <c:pt idx="4039">
                  <c:v>53.95</c:v>
                </c:pt>
                <c:pt idx="4040">
                  <c:v>40.13</c:v>
                </c:pt>
                <c:pt idx="4041">
                  <c:v>42.34</c:v>
                </c:pt>
                <c:pt idx="4042">
                  <c:v>44.71</c:v>
                </c:pt>
                <c:pt idx="4043">
                  <c:v>42.24</c:v>
                </c:pt>
                <c:pt idx="4044">
                  <c:v>34.78</c:v>
                </c:pt>
                <c:pt idx="4045">
                  <c:v>34.07</c:v>
                </c:pt>
                <c:pt idx="4046">
                  <c:v>33.4</c:v>
                </c:pt>
                <c:pt idx="4047">
                  <c:v>37.08</c:v>
                </c:pt>
                <c:pt idx="4048">
                  <c:v>45.33</c:v>
                </c:pt>
                <c:pt idx="4049">
                  <c:v>36.44</c:v>
                </c:pt>
                <c:pt idx="4050">
                  <c:v>38.26</c:v>
                </c:pt>
                <c:pt idx="4051">
                  <c:v>31.61</c:v>
                </c:pt>
                <c:pt idx="4052">
                  <c:v>37.43</c:v>
                </c:pt>
                <c:pt idx="4053">
                  <c:v>41.88</c:v>
                </c:pt>
                <c:pt idx="4054">
                  <c:v>43.83</c:v>
                </c:pt>
                <c:pt idx="4055">
                  <c:v>42.03</c:v>
                </c:pt>
                <c:pt idx="4056">
                  <c:v>41.28</c:v>
                </c:pt>
                <c:pt idx="4057">
                  <c:v>41.56</c:v>
                </c:pt>
                <c:pt idx="4058">
                  <c:v>34.43</c:v>
                </c:pt>
                <c:pt idx="4059">
                  <c:v>265.12</c:v>
                </c:pt>
                <c:pt idx="4060">
                  <c:v>139.88</c:v>
                </c:pt>
                <c:pt idx="4061">
                  <c:v>122.15</c:v>
                </c:pt>
                <c:pt idx="4062">
                  <c:v>78.15</c:v>
                </c:pt>
                <c:pt idx="4063">
                  <c:v>106.42</c:v>
                </c:pt>
                <c:pt idx="4064">
                  <c:v>120.55</c:v>
                </c:pt>
                <c:pt idx="4065">
                  <c:v>113.04</c:v>
                </c:pt>
                <c:pt idx="4066">
                  <c:v>623.74</c:v>
                </c:pt>
                <c:pt idx="4067">
                  <c:v>156.56</c:v>
                </c:pt>
                <c:pt idx="4068">
                  <c:v>211.15</c:v>
                </c:pt>
                <c:pt idx="4069">
                  <c:v>197.07</c:v>
                </c:pt>
                <c:pt idx="4070">
                  <c:v>216.57</c:v>
                </c:pt>
                <c:pt idx="4071">
                  <c:v>49.27</c:v>
                </c:pt>
                <c:pt idx="4072">
                  <c:v>176.8</c:v>
                </c:pt>
                <c:pt idx="4073">
                  <c:v>155.84</c:v>
                </c:pt>
                <c:pt idx="4074">
                  <c:v>46.42</c:v>
                </c:pt>
                <c:pt idx="4075">
                  <c:v>170.78</c:v>
                </c:pt>
                <c:pt idx="4076">
                  <c:v>50.76</c:v>
                </c:pt>
                <c:pt idx="4077">
                  <c:v>34.01</c:v>
                </c:pt>
                <c:pt idx="4078">
                  <c:v>61.34</c:v>
                </c:pt>
                <c:pt idx="4079">
                  <c:v>79.01</c:v>
                </c:pt>
                <c:pt idx="4080">
                  <c:v>250.61</c:v>
                </c:pt>
                <c:pt idx="4081">
                  <c:v>262.0</c:v>
                </c:pt>
                <c:pt idx="4082">
                  <c:v>225.85</c:v>
                </c:pt>
                <c:pt idx="4083">
                  <c:v>6.42</c:v>
                </c:pt>
                <c:pt idx="4084">
                  <c:v>118.76</c:v>
                </c:pt>
                <c:pt idx="4085">
                  <c:v>3.46</c:v>
                </c:pt>
                <c:pt idx="4086">
                  <c:v>243.83</c:v>
                </c:pt>
                <c:pt idx="4087">
                  <c:v>241.9</c:v>
                </c:pt>
                <c:pt idx="4088">
                  <c:v>14.41</c:v>
                </c:pt>
                <c:pt idx="4089">
                  <c:v>85.81</c:v>
                </c:pt>
                <c:pt idx="4090">
                  <c:v>309.6600000000001</c:v>
                </c:pt>
                <c:pt idx="4091">
                  <c:v>73.2</c:v>
                </c:pt>
                <c:pt idx="4092">
                  <c:v>175.17</c:v>
                </c:pt>
                <c:pt idx="4093">
                  <c:v>14.36</c:v>
                </c:pt>
                <c:pt idx="4094">
                  <c:v>66.41</c:v>
                </c:pt>
                <c:pt idx="4095">
                  <c:v>67.7</c:v>
                </c:pt>
                <c:pt idx="4096">
                  <c:v>24.35</c:v>
                </c:pt>
                <c:pt idx="4097">
                  <c:v>57.03</c:v>
                </c:pt>
                <c:pt idx="4098">
                  <c:v>38.67</c:v>
                </c:pt>
                <c:pt idx="4099">
                  <c:v>9.34</c:v>
                </c:pt>
                <c:pt idx="4100">
                  <c:v>27.07</c:v>
                </c:pt>
                <c:pt idx="4101">
                  <c:v>6.72</c:v>
                </c:pt>
                <c:pt idx="4102">
                  <c:v>7.619999999999996</c:v>
                </c:pt>
                <c:pt idx="4103">
                  <c:v>6.34</c:v>
                </c:pt>
                <c:pt idx="4104">
                  <c:v>6.44</c:v>
                </c:pt>
                <c:pt idx="4105">
                  <c:v>152.08</c:v>
                </c:pt>
                <c:pt idx="4106">
                  <c:v>158.66</c:v>
                </c:pt>
                <c:pt idx="4107">
                  <c:v>165.0</c:v>
                </c:pt>
                <c:pt idx="4108">
                  <c:v>112.1</c:v>
                </c:pt>
                <c:pt idx="4109">
                  <c:v>9.39</c:v>
                </c:pt>
                <c:pt idx="4110">
                  <c:v>82.44</c:v>
                </c:pt>
                <c:pt idx="4111">
                  <c:v>19.17000000000001</c:v>
                </c:pt>
                <c:pt idx="4112">
                  <c:v>107.86</c:v>
                </c:pt>
                <c:pt idx="4113">
                  <c:v>44.52</c:v>
                </c:pt>
                <c:pt idx="4114">
                  <c:v>50.4</c:v>
                </c:pt>
                <c:pt idx="4115">
                  <c:v>61.33</c:v>
                </c:pt>
                <c:pt idx="4116">
                  <c:v>62.83</c:v>
                </c:pt>
                <c:pt idx="4117">
                  <c:v>70.2</c:v>
                </c:pt>
                <c:pt idx="4118">
                  <c:v>69.63</c:v>
                </c:pt>
                <c:pt idx="4119">
                  <c:v>37.48</c:v>
                </c:pt>
                <c:pt idx="4120">
                  <c:v>179.97</c:v>
                </c:pt>
                <c:pt idx="4121">
                  <c:v>86.77</c:v>
                </c:pt>
                <c:pt idx="4122">
                  <c:v>52.44</c:v>
                </c:pt>
                <c:pt idx="4123">
                  <c:v>82.86</c:v>
                </c:pt>
                <c:pt idx="4124">
                  <c:v>80.36</c:v>
                </c:pt>
                <c:pt idx="4125">
                  <c:v>25.23</c:v>
                </c:pt>
                <c:pt idx="4126">
                  <c:v>54.05</c:v>
                </c:pt>
                <c:pt idx="4127">
                  <c:v>81.45</c:v>
                </c:pt>
                <c:pt idx="4128">
                  <c:v>68.73</c:v>
                </c:pt>
                <c:pt idx="4129">
                  <c:v>47.24</c:v>
                </c:pt>
                <c:pt idx="4130">
                  <c:v>33.49</c:v>
                </c:pt>
                <c:pt idx="4131">
                  <c:v>22.47</c:v>
                </c:pt>
                <c:pt idx="4132">
                  <c:v>18.57999999999999</c:v>
                </c:pt>
                <c:pt idx="4133">
                  <c:v>19.37</c:v>
                </c:pt>
                <c:pt idx="4134">
                  <c:v>101.09</c:v>
                </c:pt>
                <c:pt idx="4135">
                  <c:v>32.12</c:v>
                </c:pt>
                <c:pt idx="4136">
                  <c:v>41.04</c:v>
                </c:pt>
                <c:pt idx="4137">
                  <c:v>44.75</c:v>
                </c:pt>
                <c:pt idx="4138">
                  <c:v>21.5</c:v>
                </c:pt>
                <c:pt idx="4139">
                  <c:v>19.42</c:v>
                </c:pt>
                <c:pt idx="4140">
                  <c:v>30.49</c:v>
                </c:pt>
                <c:pt idx="4141">
                  <c:v>38.87</c:v>
                </c:pt>
                <c:pt idx="4142">
                  <c:v>20.32</c:v>
                </c:pt>
                <c:pt idx="4143">
                  <c:v>24.75</c:v>
                </c:pt>
                <c:pt idx="4144">
                  <c:v>19.17000000000001</c:v>
                </c:pt>
                <c:pt idx="4145">
                  <c:v>24.41</c:v>
                </c:pt>
                <c:pt idx="4146">
                  <c:v>30.99</c:v>
                </c:pt>
                <c:pt idx="4147">
                  <c:v>39.79</c:v>
                </c:pt>
                <c:pt idx="4148">
                  <c:v>22.86</c:v>
                </c:pt>
                <c:pt idx="4149">
                  <c:v>27.04</c:v>
                </c:pt>
                <c:pt idx="4150">
                  <c:v>18.94</c:v>
                </c:pt>
                <c:pt idx="4151">
                  <c:v>17.5</c:v>
                </c:pt>
                <c:pt idx="4152">
                  <c:v>21.02</c:v>
                </c:pt>
                <c:pt idx="4153">
                  <c:v>33.48</c:v>
                </c:pt>
                <c:pt idx="4154">
                  <c:v>17.25</c:v>
                </c:pt>
                <c:pt idx="4155">
                  <c:v>17.67000000000001</c:v>
                </c:pt>
                <c:pt idx="4156">
                  <c:v>18.47</c:v>
                </c:pt>
                <c:pt idx="4157">
                  <c:v>47.8</c:v>
                </c:pt>
                <c:pt idx="4158">
                  <c:v>39.66</c:v>
                </c:pt>
                <c:pt idx="4159">
                  <c:v>35.84</c:v>
                </c:pt>
                <c:pt idx="4160">
                  <c:v>25.35</c:v>
                </c:pt>
                <c:pt idx="4161">
                  <c:v>21.64</c:v>
                </c:pt>
                <c:pt idx="4162">
                  <c:v>17.71</c:v>
                </c:pt>
                <c:pt idx="4163">
                  <c:v>16.78</c:v>
                </c:pt>
                <c:pt idx="4164">
                  <c:v>13.37</c:v>
                </c:pt>
                <c:pt idx="4165">
                  <c:v>13.41</c:v>
                </c:pt>
                <c:pt idx="4166">
                  <c:v>15.13</c:v>
                </c:pt>
                <c:pt idx="4167">
                  <c:v>21.84</c:v>
                </c:pt>
                <c:pt idx="4168">
                  <c:v>21.5</c:v>
                </c:pt>
                <c:pt idx="4169">
                  <c:v>19.23999999999999</c:v>
                </c:pt>
                <c:pt idx="4170">
                  <c:v>15.02</c:v>
                </c:pt>
                <c:pt idx="4171">
                  <c:v>22.26</c:v>
                </c:pt>
                <c:pt idx="4172">
                  <c:v>30.95</c:v>
                </c:pt>
                <c:pt idx="4173">
                  <c:v>30.09</c:v>
                </c:pt>
                <c:pt idx="4174">
                  <c:v>26.72</c:v>
                </c:pt>
                <c:pt idx="4175">
                  <c:v>27.57</c:v>
                </c:pt>
                <c:pt idx="4176">
                  <c:v>28.12</c:v>
                </c:pt>
                <c:pt idx="4177">
                  <c:v>30.49</c:v>
                </c:pt>
                <c:pt idx="4178">
                  <c:v>31.06</c:v>
                </c:pt>
                <c:pt idx="4179">
                  <c:v>25.84</c:v>
                </c:pt>
                <c:pt idx="4180">
                  <c:v>24.28</c:v>
                </c:pt>
                <c:pt idx="4181">
                  <c:v>21.83</c:v>
                </c:pt>
                <c:pt idx="4182">
                  <c:v>20.7</c:v>
                </c:pt>
                <c:pt idx="4183">
                  <c:v>18.66</c:v>
                </c:pt>
                <c:pt idx="4184">
                  <c:v>17.98999999999998</c:v>
                </c:pt>
                <c:pt idx="4185">
                  <c:v>19.1</c:v>
                </c:pt>
                <c:pt idx="4186">
                  <c:v>26.7</c:v>
                </c:pt>
                <c:pt idx="4187">
                  <c:v>34.62</c:v>
                </c:pt>
                <c:pt idx="4188">
                  <c:v>31.84</c:v>
                </c:pt>
                <c:pt idx="4189">
                  <c:v>29.49</c:v>
                </c:pt>
                <c:pt idx="4190">
                  <c:v>31.27</c:v>
                </c:pt>
                <c:pt idx="4191">
                  <c:v>30.53</c:v>
                </c:pt>
                <c:pt idx="4192">
                  <c:v>27.24</c:v>
                </c:pt>
                <c:pt idx="4193">
                  <c:v>27.08</c:v>
                </c:pt>
                <c:pt idx="4194">
                  <c:v>28.07</c:v>
                </c:pt>
                <c:pt idx="4195">
                  <c:v>30.7</c:v>
                </c:pt>
                <c:pt idx="4196">
                  <c:v>30.86</c:v>
                </c:pt>
                <c:pt idx="4197">
                  <c:v>31.75</c:v>
                </c:pt>
                <c:pt idx="4198">
                  <c:v>28.79</c:v>
                </c:pt>
                <c:pt idx="4199">
                  <c:v>22.79</c:v>
                </c:pt>
                <c:pt idx="4200">
                  <c:v>22.64</c:v>
                </c:pt>
                <c:pt idx="4201">
                  <c:v>32.53</c:v>
                </c:pt>
                <c:pt idx="4202">
                  <c:v>24.7</c:v>
                </c:pt>
                <c:pt idx="4203">
                  <c:v>22.28</c:v>
                </c:pt>
                <c:pt idx="4204">
                  <c:v>19.12</c:v>
                </c:pt>
                <c:pt idx="4205">
                  <c:v>23.9</c:v>
                </c:pt>
                <c:pt idx="4206">
                  <c:v>18.0</c:v>
                </c:pt>
                <c:pt idx="4207">
                  <c:v>16.27</c:v>
                </c:pt>
                <c:pt idx="4208">
                  <c:v>17.9</c:v>
                </c:pt>
                <c:pt idx="4209">
                  <c:v>18.45</c:v>
                </c:pt>
                <c:pt idx="4210">
                  <c:v>17.59</c:v>
                </c:pt>
                <c:pt idx="4211">
                  <c:v>18.02</c:v>
                </c:pt>
                <c:pt idx="4212">
                  <c:v>18.09</c:v>
                </c:pt>
                <c:pt idx="4213">
                  <c:v>18.48999999999998</c:v>
                </c:pt>
                <c:pt idx="4214">
                  <c:v>18.4</c:v>
                </c:pt>
                <c:pt idx="4215">
                  <c:v>18.05</c:v>
                </c:pt>
                <c:pt idx="4216">
                  <c:v>30.6</c:v>
                </c:pt>
                <c:pt idx="4217">
                  <c:v>34.11</c:v>
                </c:pt>
                <c:pt idx="4218">
                  <c:v>29.79</c:v>
                </c:pt>
                <c:pt idx="4219">
                  <c:v>29.81</c:v>
                </c:pt>
                <c:pt idx="4220">
                  <c:v>34.84</c:v>
                </c:pt>
                <c:pt idx="4221">
                  <c:v>37.55</c:v>
                </c:pt>
                <c:pt idx="4222">
                  <c:v>35.37</c:v>
                </c:pt>
                <c:pt idx="4223">
                  <c:v>38.99</c:v>
                </c:pt>
                <c:pt idx="4224">
                  <c:v>37.36</c:v>
                </c:pt>
                <c:pt idx="4225">
                  <c:v>31.15</c:v>
                </c:pt>
                <c:pt idx="4226">
                  <c:v>36.53</c:v>
                </c:pt>
                <c:pt idx="4227">
                  <c:v>34.86</c:v>
                </c:pt>
                <c:pt idx="4228">
                  <c:v>22.6</c:v>
                </c:pt>
                <c:pt idx="4229">
                  <c:v>21.32</c:v>
                </c:pt>
                <c:pt idx="4230">
                  <c:v>22.07</c:v>
                </c:pt>
                <c:pt idx="4231">
                  <c:v>23.8</c:v>
                </c:pt>
                <c:pt idx="4232">
                  <c:v>24.43</c:v>
                </c:pt>
                <c:pt idx="4233">
                  <c:v>23.92</c:v>
                </c:pt>
                <c:pt idx="4234">
                  <c:v>24.58</c:v>
                </c:pt>
                <c:pt idx="4235">
                  <c:v>23.48</c:v>
                </c:pt>
                <c:pt idx="4236">
                  <c:v>23.37</c:v>
                </c:pt>
                <c:pt idx="4237">
                  <c:v>22.51</c:v>
                </c:pt>
                <c:pt idx="4238">
                  <c:v>21.43</c:v>
                </c:pt>
                <c:pt idx="4239">
                  <c:v>20.3</c:v>
                </c:pt>
                <c:pt idx="4240">
                  <c:v>27.34</c:v>
                </c:pt>
                <c:pt idx="4241">
                  <c:v>27.8</c:v>
                </c:pt>
                <c:pt idx="4242">
                  <c:v>24.96</c:v>
                </c:pt>
                <c:pt idx="4243">
                  <c:v>25.15</c:v>
                </c:pt>
                <c:pt idx="4244">
                  <c:v>23.5</c:v>
                </c:pt>
                <c:pt idx="4245">
                  <c:v>25.24</c:v>
                </c:pt>
                <c:pt idx="4246">
                  <c:v>27.37</c:v>
                </c:pt>
                <c:pt idx="4247">
                  <c:v>28.62</c:v>
                </c:pt>
                <c:pt idx="4248">
                  <c:v>27.25</c:v>
                </c:pt>
                <c:pt idx="4249">
                  <c:v>25.47</c:v>
                </c:pt>
                <c:pt idx="4250">
                  <c:v>22.99</c:v>
                </c:pt>
                <c:pt idx="4251">
                  <c:v>23.57</c:v>
                </c:pt>
                <c:pt idx="4252">
                  <c:v>24.42</c:v>
                </c:pt>
                <c:pt idx="4253">
                  <c:v>24.64</c:v>
                </c:pt>
                <c:pt idx="4254">
                  <c:v>25.39</c:v>
                </c:pt>
                <c:pt idx="4255">
                  <c:v>25.55</c:v>
                </c:pt>
                <c:pt idx="4256">
                  <c:v>25.87</c:v>
                </c:pt>
                <c:pt idx="4257">
                  <c:v>27.96</c:v>
                </c:pt>
                <c:pt idx="4258">
                  <c:v>28.9</c:v>
                </c:pt>
                <c:pt idx="4259">
                  <c:v>29.31</c:v>
                </c:pt>
                <c:pt idx="4260">
                  <c:v>29.64</c:v>
                </c:pt>
                <c:pt idx="4261">
                  <c:v>29.35</c:v>
                </c:pt>
                <c:pt idx="4262">
                  <c:v>30.96</c:v>
                </c:pt>
                <c:pt idx="4263">
                  <c:v>30.22</c:v>
                </c:pt>
                <c:pt idx="4264">
                  <c:v>30.2</c:v>
                </c:pt>
                <c:pt idx="4265">
                  <c:v>28.36</c:v>
                </c:pt>
                <c:pt idx="4266">
                  <c:v>28.2</c:v>
                </c:pt>
                <c:pt idx="4267">
                  <c:v>28.76</c:v>
                </c:pt>
                <c:pt idx="4268">
                  <c:v>27.74</c:v>
                </c:pt>
                <c:pt idx="4269">
                  <c:v>30.11</c:v>
                </c:pt>
                <c:pt idx="4270">
                  <c:v>30.62</c:v>
                </c:pt>
                <c:pt idx="4271">
                  <c:v>29.34</c:v>
                </c:pt>
                <c:pt idx="4272">
                  <c:v>33.56</c:v>
                </c:pt>
                <c:pt idx="4273">
                  <c:v>30.22</c:v>
                </c:pt>
                <c:pt idx="4274">
                  <c:v>30.36</c:v>
                </c:pt>
                <c:pt idx="4275">
                  <c:v>27.92</c:v>
                </c:pt>
                <c:pt idx="4276">
                  <c:v>27.3</c:v>
                </c:pt>
                <c:pt idx="4277">
                  <c:v>25.62</c:v>
                </c:pt>
                <c:pt idx="4278">
                  <c:v>25.16</c:v>
                </c:pt>
                <c:pt idx="4279">
                  <c:v>25.05</c:v>
                </c:pt>
                <c:pt idx="4280">
                  <c:v>25.02</c:v>
                </c:pt>
                <c:pt idx="4281">
                  <c:v>25.23</c:v>
                </c:pt>
                <c:pt idx="4282">
                  <c:v>28.89</c:v>
                </c:pt>
                <c:pt idx="4283">
                  <c:v>28.87</c:v>
                </c:pt>
                <c:pt idx="4284">
                  <c:v>34.58</c:v>
                </c:pt>
                <c:pt idx="4285">
                  <c:v>27.16</c:v>
                </c:pt>
                <c:pt idx="4286">
                  <c:v>26.47</c:v>
                </c:pt>
                <c:pt idx="4287">
                  <c:v>28.41</c:v>
                </c:pt>
                <c:pt idx="4288">
                  <c:v>28.94</c:v>
                </c:pt>
                <c:pt idx="4289">
                  <c:v>31.11</c:v>
                </c:pt>
                <c:pt idx="4290">
                  <c:v>32.38</c:v>
                </c:pt>
                <c:pt idx="4291">
                  <c:v>34.34</c:v>
                </c:pt>
                <c:pt idx="4292">
                  <c:v>29.09</c:v>
                </c:pt>
                <c:pt idx="4293">
                  <c:v>20.67</c:v>
                </c:pt>
                <c:pt idx="4294">
                  <c:v>22.96</c:v>
                </c:pt>
                <c:pt idx="4295">
                  <c:v>25.08</c:v>
                </c:pt>
                <c:pt idx="4296">
                  <c:v>24.95</c:v>
                </c:pt>
                <c:pt idx="4297">
                  <c:v>21.36</c:v>
                </c:pt>
                <c:pt idx="4298">
                  <c:v>20.27</c:v>
                </c:pt>
                <c:pt idx="4299">
                  <c:v>19.21</c:v>
                </c:pt>
                <c:pt idx="4300">
                  <c:v>19.65</c:v>
                </c:pt>
                <c:pt idx="4301">
                  <c:v>18.98999999999998</c:v>
                </c:pt>
                <c:pt idx="4302">
                  <c:v>17.31</c:v>
                </c:pt>
                <c:pt idx="4303">
                  <c:v>18.81</c:v>
                </c:pt>
                <c:pt idx="4304">
                  <c:v>25.82</c:v>
                </c:pt>
                <c:pt idx="4305">
                  <c:v>35.33</c:v>
                </c:pt>
                <c:pt idx="4306">
                  <c:v>36.58</c:v>
                </c:pt>
                <c:pt idx="4307">
                  <c:v>27.41</c:v>
                </c:pt>
                <c:pt idx="4308">
                  <c:v>24.26</c:v>
                </c:pt>
                <c:pt idx="4309">
                  <c:v>26.31</c:v>
                </c:pt>
                <c:pt idx="4310">
                  <c:v>29.87</c:v>
                </c:pt>
                <c:pt idx="4311">
                  <c:v>30.61</c:v>
                </c:pt>
                <c:pt idx="4312">
                  <c:v>31.77</c:v>
                </c:pt>
                <c:pt idx="4313">
                  <c:v>37.51</c:v>
                </c:pt>
                <c:pt idx="4314">
                  <c:v>39.33</c:v>
                </c:pt>
                <c:pt idx="4315">
                  <c:v>41.98</c:v>
                </c:pt>
                <c:pt idx="4316">
                  <c:v>41.9</c:v>
                </c:pt>
                <c:pt idx="4317">
                  <c:v>43.35</c:v>
                </c:pt>
                <c:pt idx="4318">
                  <c:v>41.89</c:v>
                </c:pt>
                <c:pt idx="4319">
                  <c:v>36.46</c:v>
                </c:pt>
                <c:pt idx="4320">
                  <c:v>33.73000000000001</c:v>
                </c:pt>
                <c:pt idx="4321">
                  <c:v>34.56</c:v>
                </c:pt>
                <c:pt idx="4322">
                  <c:v>34.93</c:v>
                </c:pt>
                <c:pt idx="4323">
                  <c:v>33.87</c:v>
                </c:pt>
                <c:pt idx="4324">
                  <c:v>34.21</c:v>
                </c:pt>
                <c:pt idx="4325">
                  <c:v>33.3</c:v>
                </c:pt>
                <c:pt idx="4326">
                  <c:v>33.92</c:v>
                </c:pt>
                <c:pt idx="4327">
                  <c:v>32.67</c:v>
                </c:pt>
                <c:pt idx="4328">
                  <c:v>31.96</c:v>
                </c:pt>
                <c:pt idx="4329">
                  <c:v>32.79</c:v>
                </c:pt>
                <c:pt idx="4330">
                  <c:v>29.5</c:v>
                </c:pt>
                <c:pt idx="4331">
                  <c:v>28.28</c:v>
                </c:pt>
                <c:pt idx="4332">
                  <c:v>28.67</c:v>
                </c:pt>
                <c:pt idx="4333">
                  <c:v>29.51</c:v>
                </c:pt>
                <c:pt idx="4334">
                  <c:v>28.1</c:v>
                </c:pt>
                <c:pt idx="4335">
                  <c:v>27.29</c:v>
                </c:pt>
                <c:pt idx="4336">
                  <c:v>27.16</c:v>
                </c:pt>
                <c:pt idx="4337">
                  <c:v>26.6</c:v>
                </c:pt>
                <c:pt idx="4338">
                  <c:v>26.56</c:v>
                </c:pt>
                <c:pt idx="4339">
                  <c:v>26.98</c:v>
                </c:pt>
                <c:pt idx="4340">
                  <c:v>34.13</c:v>
                </c:pt>
                <c:pt idx="4341">
                  <c:v>35.66</c:v>
                </c:pt>
                <c:pt idx="4342">
                  <c:v>37.54</c:v>
                </c:pt>
                <c:pt idx="4343">
                  <c:v>36.55</c:v>
                </c:pt>
                <c:pt idx="4344">
                  <c:v>41.09</c:v>
                </c:pt>
                <c:pt idx="4345">
                  <c:v>44.29</c:v>
                </c:pt>
                <c:pt idx="4346">
                  <c:v>43.95</c:v>
                </c:pt>
                <c:pt idx="4347">
                  <c:v>32.85</c:v>
                </c:pt>
                <c:pt idx="4348">
                  <c:v>31.54</c:v>
                </c:pt>
                <c:pt idx="4349">
                  <c:v>34.79</c:v>
                </c:pt>
                <c:pt idx="4350">
                  <c:v>24.47</c:v>
                </c:pt>
                <c:pt idx="4351">
                  <c:v>20.7</c:v>
                </c:pt>
                <c:pt idx="4352">
                  <c:v>23.09</c:v>
                </c:pt>
                <c:pt idx="4353">
                  <c:v>23.7</c:v>
                </c:pt>
                <c:pt idx="4354">
                  <c:v>23.02</c:v>
                </c:pt>
                <c:pt idx="4355">
                  <c:v>22.92</c:v>
                </c:pt>
                <c:pt idx="4356">
                  <c:v>22.44</c:v>
                </c:pt>
                <c:pt idx="4357">
                  <c:v>26.16</c:v>
                </c:pt>
                <c:pt idx="4358">
                  <c:v>29.96</c:v>
                </c:pt>
                <c:pt idx="4359">
                  <c:v>34.36</c:v>
                </c:pt>
                <c:pt idx="4360">
                  <c:v>32.49</c:v>
                </c:pt>
                <c:pt idx="4361">
                  <c:v>30.09</c:v>
                </c:pt>
                <c:pt idx="4362">
                  <c:v>26.34</c:v>
                </c:pt>
                <c:pt idx="4363">
                  <c:v>25.96</c:v>
                </c:pt>
                <c:pt idx="4364">
                  <c:v>27.15</c:v>
                </c:pt>
                <c:pt idx="4365">
                  <c:v>27.31</c:v>
                </c:pt>
                <c:pt idx="4366">
                  <c:v>27.3</c:v>
                </c:pt>
                <c:pt idx="4367">
                  <c:v>24.94</c:v>
                </c:pt>
                <c:pt idx="4368">
                  <c:v>31.6</c:v>
                </c:pt>
                <c:pt idx="4369">
                  <c:v>29.53</c:v>
                </c:pt>
                <c:pt idx="4370">
                  <c:v>25.87</c:v>
                </c:pt>
                <c:pt idx="4371">
                  <c:v>23.69</c:v>
                </c:pt>
                <c:pt idx="4372">
                  <c:v>22.34</c:v>
                </c:pt>
                <c:pt idx="4373">
                  <c:v>22.29</c:v>
                </c:pt>
                <c:pt idx="4374">
                  <c:v>21.52</c:v>
                </c:pt>
                <c:pt idx="4375">
                  <c:v>21.44</c:v>
                </c:pt>
                <c:pt idx="4376">
                  <c:v>23.5</c:v>
                </c:pt>
                <c:pt idx="4377">
                  <c:v>25.07</c:v>
                </c:pt>
                <c:pt idx="4378">
                  <c:v>23.9</c:v>
                </c:pt>
                <c:pt idx="4379">
                  <c:v>22.43</c:v>
                </c:pt>
                <c:pt idx="4380">
                  <c:v>20.73</c:v>
                </c:pt>
                <c:pt idx="4381">
                  <c:v>24.59</c:v>
                </c:pt>
                <c:pt idx="4382">
                  <c:v>27.17</c:v>
                </c:pt>
                <c:pt idx="4383">
                  <c:v>23.73</c:v>
                </c:pt>
                <c:pt idx="4384">
                  <c:v>21.83</c:v>
                </c:pt>
                <c:pt idx="4385">
                  <c:v>20.92</c:v>
                </c:pt>
                <c:pt idx="4386">
                  <c:v>21.07</c:v>
                </c:pt>
                <c:pt idx="4387">
                  <c:v>23.48</c:v>
                </c:pt>
                <c:pt idx="4388">
                  <c:v>26.74</c:v>
                </c:pt>
                <c:pt idx="4389">
                  <c:v>23.09</c:v>
                </c:pt>
                <c:pt idx="4390">
                  <c:v>23.25</c:v>
                </c:pt>
                <c:pt idx="4391">
                  <c:v>22.72</c:v>
                </c:pt>
                <c:pt idx="4392">
                  <c:v>22.58</c:v>
                </c:pt>
                <c:pt idx="4393">
                  <c:v>22.62</c:v>
                </c:pt>
                <c:pt idx="4394">
                  <c:v>25.4</c:v>
                </c:pt>
                <c:pt idx="4395">
                  <c:v>28.57</c:v>
                </c:pt>
                <c:pt idx="4396">
                  <c:v>32.47</c:v>
                </c:pt>
                <c:pt idx="4397">
                  <c:v>31.7</c:v>
                </c:pt>
                <c:pt idx="4398">
                  <c:v>27.46</c:v>
                </c:pt>
                <c:pt idx="4399">
                  <c:v>24.49</c:v>
                </c:pt>
                <c:pt idx="4400">
                  <c:v>25.46</c:v>
                </c:pt>
                <c:pt idx="4401">
                  <c:v>25.52</c:v>
                </c:pt>
                <c:pt idx="4402">
                  <c:v>26.95</c:v>
                </c:pt>
                <c:pt idx="4403">
                  <c:v>32.65</c:v>
                </c:pt>
                <c:pt idx="4404">
                  <c:v>32.26</c:v>
                </c:pt>
                <c:pt idx="4405">
                  <c:v>29.82</c:v>
                </c:pt>
                <c:pt idx="4406">
                  <c:v>35.7</c:v>
                </c:pt>
                <c:pt idx="4407">
                  <c:v>35.29</c:v>
                </c:pt>
                <c:pt idx="4408">
                  <c:v>30.01</c:v>
                </c:pt>
                <c:pt idx="4409">
                  <c:v>28.67</c:v>
                </c:pt>
                <c:pt idx="4410">
                  <c:v>28.19</c:v>
                </c:pt>
                <c:pt idx="4411">
                  <c:v>28.2</c:v>
                </c:pt>
                <c:pt idx="4412">
                  <c:v>32.39</c:v>
                </c:pt>
                <c:pt idx="4413">
                  <c:v>33.04</c:v>
                </c:pt>
                <c:pt idx="4414">
                  <c:v>28.24</c:v>
                </c:pt>
                <c:pt idx="4415">
                  <c:v>27.28</c:v>
                </c:pt>
                <c:pt idx="4416">
                  <c:v>27.63</c:v>
                </c:pt>
                <c:pt idx="4417">
                  <c:v>25.57</c:v>
                </c:pt>
                <c:pt idx="4418">
                  <c:v>25.48</c:v>
                </c:pt>
                <c:pt idx="4419">
                  <c:v>23.52</c:v>
                </c:pt>
                <c:pt idx="4420">
                  <c:v>20.81</c:v>
                </c:pt>
                <c:pt idx="4421">
                  <c:v>20.32</c:v>
                </c:pt>
                <c:pt idx="4422">
                  <c:v>19.8</c:v>
                </c:pt>
                <c:pt idx="4423">
                  <c:v>20.43</c:v>
                </c:pt>
                <c:pt idx="4424">
                  <c:v>19.72</c:v>
                </c:pt>
                <c:pt idx="4425">
                  <c:v>22.33</c:v>
                </c:pt>
                <c:pt idx="4426">
                  <c:v>24.02</c:v>
                </c:pt>
                <c:pt idx="4427">
                  <c:v>26.38</c:v>
                </c:pt>
                <c:pt idx="4428">
                  <c:v>32.44</c:v>
                </c:pt>
                <c:pt idx="4429">
                  <c:v>38.72</c:v>
                </c:pt>
                <c:pt idx="4430">
                  <c:v>39.35</c:v>
                </c:pt>
                <c:pt idx="4431">
                  <c:v>38.76</c:v>
                </c:pt>
                <c:pt idx="4432">
                  <c:v>39.19</c:v>
                </c:pt>
                <c:pt idx="4433">
                  <c:v>35.44</c:v>
                </c:pt>
                <c:pt idx="4434">
                  <c:v>31.74</c:v>
                </c:pt>
                <c:pt idx="4435">
                  <c:v>35.64</c:v>
                </c:pt>
                <c:pt idx="4436">
                  <c:v>47.49</c:v>
                </c:pt>
                <c:pt idx="4437">
                  <c:v>54.56</c:v>
                </c:pt>
                <c:pt idx="4438">
                  <c:v>56.49</c:v>
                </c:pt>
                <c:pt idx="4439">
                  <c:v>60.17</c:v>
                </c:pt>
                <c:pt idx="4440">
                  <c:v>60.89</c:v>
                </c:pt>
                <c:pt idx="4441">
                  <c:v>63.07</c:v>
                </c:pt>
                <c:pt idx="4442">
                  <c:v>82.33</c:v>
                </c:pt>
                <c:pt idx="4443">
                  <c:v>85.62</c:v>
                </c:pt>
                <c:pt idx="4444">
                  <c:v>89.61</c:v>
                </c:pt>
                <c:pt idx="4445">
                  <c:v>97.16999999999997</c:v>
                </c:pt>
                <c:pt idx="4446">
                  <c:v>6.8</c:v>
                </c:pt>
                <c:pt idx="4447">
                  <c:v>95.96</c:v>
                </c:pt>
                <c:pt idx="4448">
                  <c:v>84.54</c:v>
                </c:pt>
                <c:pt idx="4449">
                  <c:v>81.58</c:v>
                </c:pt>
                <c:pt idx="4450">
                  <c:v>84.05</c:v>
                </c:pt>
                <c:pt idx="4451">
                  <c:v>87.55</c:v>
                </c:pt>
                <c:pt idx="4452">
                  <c:v>87.9</c:v>
                </c:pt>
                <c:pt idx="4453">
                  <c:v>84.64</c:v>
                </c:pt>
                <c:pt idx="4454">
                  <c:v>77.29</c:v>
                </c:pt>
                <c:pt idx="4455">
                  <c:v>71.21</c:v>
                </c:pt>
                <c:pt idx="4456">
                  <c:v>57.56</c:v>
                </c:pt>
                <c:pt idx="4457">
                  <c:v>58.98</c:v>
                </c:pt>
                <c:pt idx="4458">
                  <c:v>55.66</c:v>
                </c:pt>
                <c:pt idx="4459">
                  <c:v>54.05</c:v>
                </c:pt>
                <c:pt idx="4460">
                  <c:v>48.56</c:v>
                </c:pt>
                <c:pt idx="4461">
                  <c:v>44.09</c:v>
                </c:pt>
                <c:pt idx="4462">
                  <c:v>46.42</c:v>
                </c:pt>
                <c:pt idx="4463">
                  <c:v>54.64</c:v>
                </c:pt>
                <c:pt idx="4464">
                  <c:v>32.59</c:v>
                </c:pt>
                <c:pt idx="4465">
                  <c:v>30.46</c:v>
                </c:pt>
                <c:pt idx="4466">
                  <c:v>28.5</c:v>
                </c:pt>
                <c:pt idx="4467">
                  <c:v>37.33</c:v>
                </c:pt>
                <c:pt idx="4468">
                  <c:v>49.25</c:v>
                </c:pt>
                <c:pt idx="4469">
                  <c:v>28.9</c:v>
                </c:pt>
                <c:pt idx="4470">
                  <c:v>36.18</c:v>
                </c:pt>
                <c:pt idx="4471">
                  <c:v>22.12</c:v>
                </c:pt>
                <c:pt idx="4472">
                  <c:v>18.31</c:v>
                </c:pt>
                <c:pt idx="4473">
                  <c:v>18.79</c:v>
                </c:pt>
                <c:pt idx="4474">
                  <c:v>25.78</c:v>
                </c:pt>
                <c:pt idx="4475">
                  <c:v>19.91</c:v>
                </c:pt>
                <c:pt idx="4476">
                  <c:v>18.98999999999998</c:v>
                </c:pt>
                <c:pt idx="4477">
                  <c:v>28.81</c:v>
                </c:pt>
                <c:pt idx="4478">
                  <c:v>15.24</c:v>
                </c:pt>
                <c:pt idx="4479">
                  <c:v>17.82999999999999</c:v>
                </c:pt>
                <c:pt idx="4480">
                  <c:v>18.59</c:v>
                </c:pt>
                <c:pt idx="4481">
                  <c:v>14.73</c:v>
                </c:pt>
                <c:pt idx="4482">
                  <c:v>23.05</c:v>
                </c:pt>
                <c:pt idx="4483">
                  <c:v>15.18</c:v>
                </c:pt>
                <c:pt idx="4484">
                  <c:v>18.12</c:v>
                </c:pt>
                <c:pt idx="4485">
                  <c:v>18.53</c:v>
                </c:pt>
                <c:pt idx="4486">
                  <c:v>14.48</c:v>
                </c:pt>
                <c:pt idx="4487">
                  <c:v>12.96</c:v>
                </c:pt>
                <c:pt idx="4488">
                  <c:v>16.86</c:v>
                </c:pt>
                <c:pt idx="4489">
                  <c:v>16.23999999999999</c:v>
                </c:pt>
                <c:pt idx="4490">
                  <c:v>14.41</c:v>
                </c:pt>
                <c:pt idx="4491">
                  <c:v>20.43</c:v>
                </c:pt>
                <c:pt idx="4492">
                  <c:v>16.11</c:v>
                </c:pt>
                <c:pt idx="4493">
                  <c:v>18.28</c:v>
                </c:pt>
                <c:pt idx="4494">
                  <c:v>13.52</c:v>
                </c:pt>
                <c:pt idx="4495">
                  <c:v>13.77</c:v>
                </c:pt>
                <c:pt idx="4496">
                  <c:v>14.14</c:v>
                </c:pt>
                <c:pt idx="4497">
                  <c:v>14.51</c:v>
                </c:pt>
                <c:pt idx="4498">
                  <c:v>15.99</c:v>
                </c:pt>
                <c:pt idx="4499">
                  <c:v>16.52</c:v>
                </c:pt>
                <c:pt idx="4500">
                  <c:v>16.61</c:v>
                </c:pt>
                <c:pt idx="4501">
                  <c:v>17.39</c:v>
                </c:pt>
                <c:pt idx="4502">
                  <c:v>21.69</c:v>
                </c:pt>
                <c:pt idx="4503">
                  <c:v>18.26</c:v>
                </c:pt>
                <c:pt idx="4504">
                  <c:v>16.9</c:v>
                </c:pt>
                <c:pt idx="4505">
                  <c:v>19.27</c:v>
                </c:pt>
                <c:pt idx="4506">
                  <c:v>14.13</c:v>
                </c:pt>
                <c:pt idx="4507">
                  <c:v>16.29</c:v>
                </c:pt>
                <c:pt idx="4508">
                  <c:v>15.75</c:v>
                </c:pt>
                <c:pt idx="4509">
                  <c:v>17.5</c:v>
                </c:pt>
                <c:pt idx="4510">
                  <c:v>17.14</c:v>
                </c:pt>
                <c:pt idx="4511">
                  <c:v>17.4</c:v>
                </c:pt>
                <c:pt idx="4512">
                  <c:v>17.14</c:v>
                </c:pt>
                <c:pt idx="4513">
                  <c:v>18.01000000000001</c:v>
                </c:pt>
                <c:pt idx="4514">
                  <c:v>17.57</c:v>
                </c:pt>
                <c:pt idx="4515">
                  <c:v>17.55</c:v>
                </c:pt>
                <c:pt idx="4516">
                  <c:v>16.64</c:v>
                </c:pt>
                <c:pt idx="4517">
                  <c:v>13.73</c:v>
                </c:pt>
                <c:pt idx="4518">
                  <c:v>16.56</c:v>
                </c:pt>
                <c:pt idx="4519">
                  <c:v>16.25</c:v>
                </c:pt>
                <c:pt idx="4520">
                  <c:v>17.23</c:v>
                </c:pt>
                <c:pt idx="4521">
                  <c:v>15.63</c:v>
                </c:pt>
                <c:pt idx="4522">
                  <c:v>15.28</c:v>
                </c:pt>
                <c:pt idx="4523">
                  <c:v>16.03</c:v>
                </c:pt>
                <c:pt idx="4524">
                  <c:v>16.38</c:v>
                </c:pt>
                <c:pt idx="4525">
                  <c:v>15.56</c:v>
                </c:pt>
                <c:pt idx="4526">
                  <c:v>17.96</c:v>
                </c:pt>
                <c:pt idx="4527">
                  <c:v>17.05</c:v>
                </c:pt>
                <c:pt idx="4528">
                  <c:v>15.21</c:v>
                </c:pt>
                <c:pt idx="4529">
                  <c:v>16.47</c:v>
                </c:pt>
                <c:pt idx="4530">
                  <c:v>16.4</c:v>
                </c:pt>
                <c:pt idx="4531">
                  <c:v>21.03</c:v>
                </c:pt>
                <c:pt idx="4532">
                  <c:v>19.46</c:v>
                </c:pt>
                <c:pt idx="4533">
                  <c:v>18.05</c:v>
                </c:pt>
                <c:pt idx="4534">
                  <c:v>14.44</c:v>
                </c:pt>
                <c:pt idx="4535">
                  <c:v>14.46</c:v>
                </c:pt>
                <c:pt idx="4536">
                  <c:v>13.11</c:v>
                </c:pt>
                <c:pt idx="4537">
                  <c:v>15.76</c:v>
                </c:pt>
                <c:pt idx="4538">
                  <c:v>14.33</c:v>
                </c:pt>
                <c:pt idx="4539">
                  <c:v>21.74</c:v>
                </c:pt>
                <c:pt idx="4540">
                  <c:v>21.49</c:v>
                </c:pt>
                <c:pt idx="4541">
                  <c:v>21.85</c:v>
                </c:pt>
                <c:pt idx="4542">
                  <c:v>18.45</c:v>
                </c:pt>
                <c:pt idx="4543">
                  <c:v>19.36</c:v>
                </c:pt>
                <c:pt idx="4544">
                  <c:v>19.48</c:v>
                </c:pt>
                <c:pt idx="4545">
                  <c:v>21.16</c:v>
                </c:pt>
                <c:pt idx="4546">
                  <c:v>20.95</c:v>
                </c:pt>
                <c:pt idx="4547">
                  <c:v>17.67000000000001</c:v>
                </c:pt>
                <c:pt idx="4548">
                  <c:v>17.4</c:v>
                </c:pt>
                <c:pt idx="4549">
                  <c:v>20.5</c:v>
                </c:pt>
                <c:pt idx="4550">
                  <c:v>18.81</c:v>
                </c:pt>
                <c:pt idx="4551">
                  <c:v>16.0</c:v>
                </c:pt>
                <c:pt idx="4552">
                  <c:v>16.32999999999999</c:v>
                </c:pt>
                <c:pt idx="4553">
                  <c:v>15.63</c:v>
                </c:pt>
                <c:pt idx="4554">
                  <c:v>19.32999999999999</c:v>
                </c:pt>
                <c:pt idx="4555">
                  <c:v>19.09</c:v>
                </c:pt>
                <c:pt idx="4556">
                  <c:v>20.68</c:v>
                </c:pt>
                <c:pt idx="4557">
                  <c:v>21.71</c:v>
                </c:pt>
                <c:pt idx="4558">
                  <c:v>21.45</c:v>
                </c:pt>
                <c:pt idx="4559">
                  <c:v>20.99</c:v>
                </c:pt>
                <c:pt idx="4560">
                  <c:v>20.16</c:v>
                </c:pt>
                <c:pt idx="4561">
                  <c:v>18.36</c:v>
                </c:pt>
                <c:pt idx="4562">
                  <c:v>19.16</c:v>
                </c:pt>
                <c:pt idx="4563">
                  <c:v>21.2</c:v>
                </c:pt>
                <c:pt idx="4564">
                  <c:v>22.52</c:v>
                </c:pt>
                <c:pt idx="4565">
                  <c:v>23.15</c:v>
                </c:pt>
                <c:pt idx="4566">
                  <c:v>24.43</c:v>
                </c:pt>
                <c:pt idx="4567">
                  <c:v>24.99</c:v>
                </c:pt>
                <c:pt idx="4568">
                  <c:v>26.24</c:v>
                </c:pt>
                <c:pt idx="4569">
                  <c:v>24.33</c:v>
                </c:pt>
                <c:pt idx="4570">
                  <c:v>33.33</c:v>
                </c:pt>
                <c:pt idx="4571">
                  <c:v>36.73000000000001</c:v>
                </c:pt>
                <c:pt idx="4572">
                  <c:v>41.71</c:v>
                </c:pt>
                <c:pt idx="4573">
                  <c:v>40.7</c:v>
                </c:pt>
                <c:pt idx="4574">
                  <c:v>36.46</c:v>
                </c:pt>
                <c:pt idx="4575">
                  <c:v>38.68</c:v>
                </c:pt>
                <c:pt idx="4576">
                  <c:v>47.77</c:v>
                </c:pt>
                <c:pt idx="4577">
                  <c:v>46.63</c:v>
                </c:pt>
                <c:pt idx="4578">
                  <c:v>42.46</c:v>
                </c:pt>
                <c:pt idx="4579">
                  <c:v>35.07</c:v>
                </c:pt>
                <c:pt idx="4580">
                  <c:v>36.71</c:v>
                </c:pt>
                <c:pt idx="4581">
                  <c:v>36.91</c:v>
                </c:pt>
                <c:pt idx="4582">
                  <c:v>36.98</c:v>
                </c:pt>
                <c:pt idx="4583">
                  <c:v>34.48</c:v>
                </c:pt>
                <c:pt idx="4584">
                  <c:v>60.38</c:v>
                </c:pt>
                <c:pt idx="4585">
                  <c:v>64.99</c:v>
                </c:pt>
                <c:pt idx="4586">
                  <c:v>76.6</c:v>
                </c:pt>
                <c:pt idx="4587">
                  <c:v>54.18</c:v>
                </c:pt>
                <c:pt idx="4588">
                  <c:v>58.01</c:v>
                </c:pt>
                <c:pt idx="4589">
                  <c:v>67.32</c:v>
                </c:pt>
                <c:pt idx="4590">
                  <c:v>66.8</c:v>
                </c:pt>
                <c:pt idx="4591">
                  <c:v>79.6</c:v>
                </c:pt>
                <c:pt idx="4592">
                  <c:v>83.61</c:v>
                </c:pt>
                <c:pt idx="4593">
                  <c:v>87.24</c:v>
                </c:pt>
                <c:pt idx="4594">
                  <c:v>78.38</c:v>
                </c:pt>
                <c:pt idx="4595">
                  <c:v>72.92</c:v>
                </c:pt>
                <c:pt idx="4596">
                  <c:v>79.53</c:v>
                </c:pt>
                <c:pt idx="4597">
                  <c:v>81.35</c:v>
                </c:pt>
                <c:pt idx="4598">
                  <c:v>89.12</c:v>
                </c:pt>
                <c:pt idx="4599">
                  <c:v>85.21</c:v>
                </c:pt>
                <c:pt idx="4600">
                  <c:v>87.67999999999998</c:v>
                </c:pt>
                <c:pt idx="4601">
                  <c:v>83.64</c:v>
                </c:pt>
                <c:pt idx="4602">
                  <c:v>88.93</c:v>
                </c:pt>
                <c:pt idx="4603">
                  <c:v>95.96</c:v>
                </c:pt>
                <c:pt idx="4604">
                  <c:v>97.64</c:v>
                </c:pt>
                <c:pt idx="4605">
                  <c:v>98.23</c:v>
                </c:pt>
                <c:pt idx="4606">
                  <c:v>95.92</c:v>
                </c:pt>
                <c:pt idx="4607">
                  <c:v>93.54</c:v>
                </c:pt>
                <c:pt idx="4608">
                  <c:v>102.69</c:v>
                </c:pt>
                <c:pt idx="4609">
                  <c:v>102.27</c:v>
                </c:pt>
                <c:pt idx="4610">
                  <c:v>100.58</c:v>
                </c:pt>
                <c:pt idx="4611">
                  <c:v>95.08</c:v>
                </c:pt>
                <c:pt idx="4612">
                  <c:v>97.3</c:v>
                </c:pt>
                <c:pt idx="4613">
                  <c:v>94.93</c:v>
                </c:pt>
                <c:pt idx="4614">
                  <c:v>97.38</c:v>
                </c:pt>
                <c:pt idx="4615">
                  <c:v>101.55</c:v>
                </c:pt>
                <c:pt idx="4616">
                  <c:v>114.49</c:v>
                </c:pt>
                <c:pt idx="4617">
                  <c:v>105.54</c:v>
                </c:pt>
                <c:pt idx="4618">
                  <c:v>150.85</c:v>
                </c:pt>
                <c:pt idx="4619">
                  <c:v>127.89</c:v>
                </c:pt>
                <c:pt idx="4620">
                  <c:v>169.33</c:v>
                </c:pt>
                <c:pt idx="4621">
                  <c:v>110.56</c:v>
                </c:pt>
                <c:pt idx="4622">
                  <c:v>67.45</c:v>
                </c:pt>
                <c:pt idx="4623">
                  <c:v>119.73</c:v>
                </c:pt>
                <c:pt idx="4624">
                  <c:v>121.62</c:v>
                </c:pt>
                <c:pt idx="4625">
                  <c:v>12.24</c:v>
                </c:pt>
                <c:pt idx="4626">
                  <c:v>74.38</c:v>
                </c:pt>
                <c:pt idx="4627">
                  <c:v>100.0</c:v>
                </c:pt>
                <c:pt idx="4628">
                  <c:v>105.93</c:v>
                </c:pt>
                <c:pt idx="4629">
                  <c:v>11.54</c:v>
                </c:pt>
                <c:pt idx="4630">
                  <c:v>118.41</c:v>
                </c:pt>
                <c:pt idx="4631">
                  <c:v>290.79</c:v>
                </c:pt>
                <c:pt idx="4632">
                  <c:v>109.99</c:v>
                </c:pt>
                <c:pt idx="4633">
                  <c:v>5.0</c:v>
                </c:pt>
                <c:pt idx="4634">
                  <c:v>98.43</c:v>
                </c:pt>
                <c:pt idx="4635">
                  <c:v>104.97</c:v>
                </c:pt>
                <c:pt idx="4636">
                  <c:v>104.63</c:v>
                </c:pt>
                <c:pt idx="4637">
                  <c:v>100.38</c:v>
                </c:pt>
                <c:pt idx="4638">
                  <c:v>8.76</c:v>
                </c:pt>
                <c:pt idx="4639">
                  <c:v>102.85</c:v>
                </c:pt>
                <c:pt idx="4640">
                  <c:v>122.75</c:v>
                </c:pt>
                <c:pt idx="4641">
                  <c:v>87.17999999999998</c:v>
                </c:pt>
                <c:pt idx="4642">
                  <c:v>82.51</c:v>
                </c:pt>
                <c:pt idx="4643">
                  <c:v>71.26</c:v>
                </c:pt>
                <c:pt idx="4644">
                  <c:v>59.72</c:v>
                </c:pt>
                <c:pt idx="4645">
                  <c:v>57.45</c:v>
                </c:pt>
                <c:pt idx="4646">
                  <c:v>100.0</c:v>
                </c:pt>
                <c:pt idx="4647">
                  <c:v>62.97</c:v>
                </c:pt>
                <c:pt idx="4648">
                  <c:v>130.62</c:v>
                </c:pt>
                <c:pt idx="4649">
                  <c:v>52.15</c:v>
                </c:pt>
                <c:pt idx="4650">
                  <c:v>14.43</c:v>
                </c:pt>
                <c:pt idx="4651">
                  <c:v>48.51</c:v>
                </c:pt>
                <c:pt idx="4652">
                  <c:v>56.04</c:v>
                </c:pt>
                <c:pt idx="4653">
                  <c:v>56.2</c:v>
                </c:pt>
                <c:pt idx="4654">
                  <c:v>58.12</c:v>
                </c:pt>
                <c:pt idx="4655">
                  <c:v>10.6</c:v>
                </c:pt>
                <c:pt idx="4656">
                  <c:v>47.18</c:v>
                </c:pt>
                <c:pt idx="4657">
                  <c:v>43.85</c:v>
                </c:pt>
                <c:pt idx="4658">
                  <c:v>12.15</c:v>
                </c:pt>
                <c:pt idx="4659">
                  <c:v>141.42</c:v>
                </c:pt>
                <c:pt idx="4660">
                  <c:v>11.2</c:v>
                </c:pt>
                <c:pt idx="4661">
                  <c:v>44.04</c:v>
                </c:pt>
                <c:pt idx="4662">
                  <c:v>49.72</c:v>
                </c:pt>
                <c:pt idx="4663">
                  <c:v>49.89</c:v>
                </c:pt>
                <c:pt idx="4664">
                  <c:v>40.7</c:v>
                </c:pt>
                <c:pt idx="4665">
                  <c:v>41.16</c:v>
                </c:pt>
                <c:pt idx="4666">
                  <c:v>50.0</c:v>
                </c:pt>
                <c:pt idx="4667">
                  <c:v>47.3</c:v>
                </c:pt>
                <c:pt idx="4668">
                  <c:v>108.02</c:v>
                </c:pt>
                <c:pt idx="4669">
                  <c:v>14.84</c:v>
                </c:pt>
                <c:pt idx="4670">
                  <c:v>171.38</c:v>
                </c:pt>
                <c:pt idx="4671">
                  <c:v>133.71</c:v>
                </c:pt>
                <c:pt idx="4672">
                  <c:v>187.88</c:v>
                </c:pt>
                <c:pt idx="4673">
                  <c:v>13.21</c:v>
                </c:pt>
                <c:pt idx="4674">
                  <c:v>102.54</c:v>
                </c:pt>
                <c:pt idx="4675">
                  <c:v>118.27</c:v>
                </c:pt>
                <c:pt idx="4676">
                  <c:v>110.64</c:v>
                </c:pt>
                <c:pt idx="4677">
                  <c:v>107.93</c:v>
                </c:pt>
                <c:pt idx="4678">
                  <c:v>38.82</c:v>
                </c:pt>
                <c:pt idx="4679">
                  <c:v>108.77</c:v>
                </c:pt>
                <c:pt idx="4680">
                  <c:v>7.13</c:v>
                </c:pt>
                <c:pt idx="4681">
                  <c:v>99.41</c:v>
                </c:pt>
                <c:pt idx="4682">
                  <c:v>71.63</c:v>
                </c:pt>
                <c:pt idx="4683">
                  <c:v>68.78</c:v>
                </c:pt>
                <c:pt idx="4684">
                  <c:v>64.44</c:v>
                </c:pt>
                <c:pt idx="4685">
                  <c:v>273.69</c:v>
                </c:pt>
                <c:pt idx="4686">
                  <c:v>48.64</c:v>
                </c:pt>
                <c:pt idx="4687">
                  <c:v>58.0</c:v>
                </c:pt>
                <c:pt idx="4688">
                  <c:v>67.27</c:v>
                </c:pt>
                <c:pt idx="4689">
                  <c:v>35.35</c:v>
                </c:pt>
                <c:pt idx="4690">
                  <c:v>11.15</c:v>
                </c:pt>
                <c:pt idx="4691">
                  <c:v>30.75</c:v>
                </c:pt>
                <c:pt idx="4692">
                  <c:v>22.61</c:v>
                </c:pt>
                <c:pt idx="4693">
                  <c:v>19.52</c:v>
                </c:pt>
                <c:pt idx="4694">
                  <c:v>12.47</c:v>
                </c:pt>
                <c:pt idx="4695">
                  <c:v>16.82</c:v>
                </c:pt>
                <c:pt idx="4696">
                  <c:v>13.07</c:v>
                </c:pt>
                <c:pt idx="4697">
                  <c:v>19.59</c:v>
                </c:pt>
                <c:pt idx="4698">
                  <c:v>19.28</c:v>
                </c:pt>
                <c:pt idx="4699">
                  <c:v>18.16</c:v>
                </c:pt>
                <c:pt idx="4700">
                  <c:v>29.69</c:v>
                </c:pt>
                <c:pt idx="4701">
                  <c:v>22.0</c:v>
                </c:pt>
                <c:pt idx="4702">
                  <c:v>27.64</c:v>
                </c:pt>
                <c:pt idx="4703">
                  <c:v>7.08</c:v>
                </c:pt>
                <c:pt idx="4704">
                  <c:v>60.94</c:v>
                </c:pt>
                <c:pt idx="4705">
                  <c:v>11.69</c:v>
                </c:pt>
                <c:pt idx="4706">
                  <c:v>39.31</c:v>
                </c:pt>
                <c:pt idx="4707">
                  <c:v>61.4</c:v>
                </c:pt>
                <c:pt idx="4708">
                  <c:v>71.05</c:v>
                </c:pt>
                <c:pt idx="4709">
                  <c:v>84.45</c:v>
                </c:pt>
                <c:pt idx="4710">
                  <c:v>12.62</c:v>
                </c:pt>
                <c:pt idx="4711">
                  <c:v>120.98</c:v>
                </c:pt>
                <c:pt idx="4712">
                  <c:v>135.43</c:v>
                </c:pt>
                <c:pt idx="4713">
                  <c:v>23.09</c:v>
                </c:pt>
                <c:pt idx="4714">
                  <c:v>40.75</c:v>
                </c:pt>
                <c:pt idx="4715">
                  <c:v>54.93</c:v>
                </c:pt>
                <c:pt idx="4716">
                  <c:v>197.98</c:v>
                </c:pt>
                <c:pt idx="4717">
                  <c:v>475.7</c:v>
                </c:pt>
                <c:pt idx="4718">
                  <c:v>7.21</c:v>
                </c:pt>
                <c:pt idx="4719">
                  <c:v>13.76</c:v>
                </c:pt>
                <c:pt idx="4720">
                  <c:v>280.73</c:v>
                </c:pt>
                <c:pt idx="4721">
                  <c:v>160.56</c:v>
                </c:pt>
                <c:pt idx="4722">
                  <c:v>9.48</c:v>
                </c:pt>
                <c:pt idx="4723">
                  <c:v>6.84</c:v>
                </c:pt>
                <c:pt idx="4724">
                  <c:v>29.43</c:v>
                </c:pt>
                <c:pt idx="4725">
                  <c:v>50.0</c:v>
                </c:pt>
                <c:pt idx="4726">
                  <c:v>72.69</c:v>
                </c:pt>
                <c:pt idx="4727">
                  <c:v>8.35</c:v>
                </c:pt>
                <c:pt idx="4728">
                  <c:v>5.52</c:v>
                </c:pt>
                <c:pt idx="4729">
                  <c:v>6.98</c:v>
                </c:pt>
                <c:pt idx="4730">
                  <c:v>30.16</c:v>
                </c:pt>
                <c:pt idx="4731">
                  <c:v>10.78</c:v>
                </c:pt>
                <c:pt idx="4732">
                  <c:v>78.06</c:v>
                </c:pt>
                <c:pt idx="4733">
                  <c:v>13.72</c:v>
                </c:pt>
                <c:pt idx="4734">
                  <c:v>8.3</c:v>
                </c:pt>
                <c:pt idx="4735">
                  <c:v>11.71</c:v>
                </c:pt>
                <c:pt idx="4736">
                  <c:v>118.44</c:v>
                </c:pt>
                <c:pt idx="4737">
                  <c:v>93.59</c:v>
                </c:pt>
                <c:pt idx="4738">
                  <c:v>39.06</c:v>
                </c:pt>
                <c:pt idx="4739">
                  <c:v>11.85</c:v>
                </c:pt>
                <c:pt idx="4740">
                  <c:v>95.89</c:v>
                </c:pt>
                <c:pt idx="4741">
                  <c:v>12.71</c:v>
                </c:pt>
                <c:pt idx="4742">
                  <c:v>79.09</c:v>
                </c:pt>
                <c:pt idx="4743">
                  <c:v>176.22</c:v>
                </c:pt>
                <c:pt idx="4744">
                  <c:v>62.09</c:v>
                </c:pt>
                <c:pt idx="4745">
                  <c:v>61.16</c:v>
                </c:pt>
                <c:pt idx="4746">
                  <c:v>190.67</c:v>
                </c:pt>
                <c:pt idx="4747">
                  <c:v>33.37</c:v>
                </c:pt>
                <c:pt idx="4748">
                  <c:v>50.8</c:v>
                </c:pt>
                <c:pt idx="4749">
                  <c:v>54.64</c:v>
                </c:pt>
                <c:pt idx="4750">
                  <c:v>32.31</c:v>
                </c:pt>
                <c:pt idx="4751">
                  <c:v>57.87</c:v>
                </c:pt>
                <c:pt idx="4752">
                  <c:v>39.18</c:v>
                </c:pt>
                <c:pt idx="4753">
                  <c:v>33.45</c:v>
                </c:pt>
                <c:pt idx="4754">
                  <c:v>106.27</c:v>
                </c:pt>
                <c:pt idx="4755">
                  <c:v>32.69</c:v>
                </c:pt>
                <c:pt idx="4756">
                  <c:v>92.08</c:v>
                </c:pt>
                <c:pt idx="4757">
                  <c:v>41.01</c:v>
                </c:pt>
                <c:pt idx="4758">
                  <c:v>33.05</c:v>
                </c:pt>
                <c:pt idx="4759">
                  <c:v>35.03</c:v>
                </c:pt>
                <c:pt idx="4760">
                  <c:v>35.11</c:v>
                </c:pt>
                <c:pt idx="4761">
                  <c:v>24.84</c:v>
                </c:pt>
                <c:pt idx="4762">
                  <c:v>26.37</c:v>
                </c:pt>
                <c:pt idx="4763">
                  <c:v>36.91</c:v>
                </c:pt>
                <c:pt idx="4764">
                  <c:v>18.76</c:v>
                </c:pt>
                <c:pt idx="4765">
                  <c:v>20.18</c:v>
                </c:pt>
                <c:pt idx="4766">
                  <c:v>20.59</c:v>
                </c:pt>
                <c:pt idx="4767">
                  <c:v>17.02</c:v>
                </c:pt>
                <c:pt idx="4768">
                  <c:v>24.4</c:v>
                </c:pt>
                <c:pt idx="4769">
                  <c:v>17.65</c:v>
                </c:pt>
                <c:pt idx="4770">
                  <c:v>12.89</c:v>
                </c:pt>
                <c:pt idx="4771">
                  <c:v>20.19</c:v>
                </c:pt>
                <c:pt idx="4772">
                  <c:v>23.61</c:v>
                </c:pt>
                <c:pt idx="4773">
                  <c:v>37.42</c:v>
                </c:pt>
                <c:pt idx="4774">
                  <c:v>25.84</c:v>
                </c:pt>
                <c:pt idx="4775">
                  <c:v>16.14</c:v>
                </c:pt>
                <c:pt idx="4776">
                  <c:v>23.04</c:v>
                </c:pt>
                <c:pt idx="4777">
                  <c:v>21.6</c:v>
                </c:pt>
                <c:pt idx="4778">
                  <c:v>21.2</c:v>
                </c:pt>
                <c:pt idx="4779">
                  <c:v>15.95</c:v>
                </c:pt>
                <c:pt idx="4780">
                  <c:v>15.96</c:v>
                </c:pt>
                <c:pt idx="4781">
                  <c:v>16.29</c:v>
                </c:pt>
                <c:pt idx="4782">
                  <c:v>17.98999999999998</c:v>
                </c:pt>
                <c:pt idx="4783">
                  <c:v>16.91</c:v>
                </c:pt>
                <c:pt idx="4784">
                  <c:v>17.57999999999999</c:v>
                </c:pt>
                <c:pt idx="4785">
                  <c:v>15.11</c:v>
                </c:pt>
                <c:pt idx="4786">
                  <c:v>14.81</c:v>
                </c:pt>
                <c:pt idx="4787">
                  <c:v>15.11</c:v>
                </c:pt>
                <c:pt idx="4788">
                  <c:v>14.5</c:v>
                </c:pt>
                <c:pt idx="4789">
                  <c:v>14.12</c:v>
                </c:pt>
                <c:pt idx="4790">
                  <c:v>14.18</c:v>
                </c:pt>
                <c:pt idx="4791">
                  <c:v>14.91</c:v>
                </c:pt>
                <c:pt idx="4792">
                  <c:v>14.63</c:v>
                </c:pt>
                <c:pt idx="4793">
                  <c:v>14.26</c:v>
                </c:pt>
                <c:pt idx="4794">
                  <c:v>14.69</c:v>
                </c:pt>
                <c:pt idx="4795">
                  <c:v>18.57999999999999</c:v>
                </c:pt>
                <c:pt idx="4796">
                  <c:v>15.93</c:v>
                </c:pt>
                <c:pt idx="4797">
                  <c:v>23.48</c:v>
                </c:pt>
                <c:pt idx="4798">
                  <c:v>21.77</c:v>
                </c:pt>
                <c:pt idx="4799">
                  <c:v>16.96</c:v>
                </c:pt>
                <c:pt idx="4800">
                  <c:v>17.59</c:v>
                </c:pt>
                <c:pt idx="4801">
                  <c:v>18.32</c:v>
                </c:pt>
                <c:pt idx="4802">
                  <c:v>18.53</c:v>
                </c:pt>
                <c:pt idx="4803">
                  <c:v>24.38</c:v>
                </c:pt>
                <c:pt idx="4804">
                  <c:v>20.99</c:v>
                </c:pt>
                <c:pt idx="4805">
                  <c:v>19.65</c:v>
                </c:pt>
                <c:pt idx="4806">
                  <c:v>19.32999999999999</c:v>
                </c:pt>
                <c:pt idx="4807">
                  <c:v>21.55</c:v>
                </c:pt>
                <c:pt idx="4808">
                  <c:v>28.17</c:v>
                </c:pt>
                <c:pt idx="4809">
                  <c:v>27.94</c:v>
                </c:pt>
                <c:pt idx="4810">
                  <c:v>18.04</c:v>
                </c:pt>
                <c:pt idx="4811">
                  <c:v>18.06</c:v>
                </c:pt>
                <c:pt idx="4812">
                  <c:v>20.42</c:v>
                </c:pt>
                <c:pt idx="4813">
                  <c:v>20.98</c:v>
                </c:pt>
                <c:pt idx="4814">
                  <c:v>23.17</c:v>
                </c:pt>
                <c:pt idx="4815">
                  <c:v>23.31</c:v>
                </c:pt>
                <c:pt idx="4816">
                  <c:v>21.81</c:v>
                </c:pt>
                <c:pt idx="4817">
                  <c:v>21.61</c:v>
                </c:pt>
                <c:pt idx="4818">
                  <c:v>20.55</c:v>
                </c:pt>
                <c:pt idx="4819">
                  <c:v>17.7</c:v>
                </c:pt>
                <c:pt idx="4820">
                  <c:v>17.04</c:v>
                </c:pt>
                <c:pt idx="4821">
                  <c:v>16.89</c:v>
                </c:pt>
                <c:pt idx="4822">
                  <c:v>17.53</c:v>
                </c:pt>
                <c:pt idx="4823">
                  <c:v>22.55</c:v>
                </c:pt>
                <c:pt idx="4824">
                  <c:v>21.83</c:v>
                </c:pt>
                <c:pt idx="4825">
                  <c:v>19.86</c:v>
                </c:pt>
                <c:pt idx="4826">
                  <c:v>20.92</c:v>
                </c:pt>
                <c:pt idx="4827">
                  <c:v>21.07</c:v>
                </c:pt>
                <c:pt idx="4828">
                  <c:v>21.23</c:v>
                </c:pt>
                <c:pt idx="4829">
                  <c:v>18.1</c:v>
                </c:pt>
                <c:pt idx="4830">
                  <c:v>17.67000000000001</c:v>
                </c:pt>
                <c:pt idx="4831">
                  <c:v>17.48</c:v>
                </c:pt>
                <c:pt idx="4832">
                  <c:v>16.72</c:v>
                </c:pt>
                <c:pt idx="4833">
                  <c:v>20.19</c:v>
                </c:pt>
                <c:pt idx="4834">
                  <c:v>21.62</c:v>
                </c:pt>
                <c:pt idx="4835">
                  <c:v>18.53</c:v>
                </c:pt>
                <c:pt idx="4836">
                  <c:v>17.66</c:v>
                </c:pt>
                <c:pt idx="4837">
                  <c:v>17.29</c:v>
                </c:pt>
                <c:pt idx="4838">
                  <c:v>18.1</c:v>
                </c:pt>
                <c:pt idx="4839">
                  <c:v>18.0</c:v>
                </c:pt>
                <c:pt idx="4840">
                  <c:v>18.23</c:v>
                </c:pt>
                <c:pt idx="4841">
                  <c:v>17.48</c:v>
                </c:pt>
                <c:pt idx="4842">
                  <c:v>17.32</c:v>
                </c:pt>
                <c:pt idx="4843">
                  <c:v>15.72</c:v>
                </c:pt>
                <c:pt idx="4844">
                  <c:v>16.38</c:v>
                </c:pt>
                <c:pt idx="4845">
                  <c:v>16.12</c:v>
                </c:pt>
                <c:pt idx="4846">
                  <c:v>16.51000000000001</c:v>
                </c:pt>
                <c:pt idx="4847">
                  <c:v>16.89</c:v>
                </c:pt>
                <c:pt idx="4848">
                  <c:v>16.57</c:v>
                </c:pt>
                <c:pt idx="4849">
                  <c:v>20.09</c:v>
                </c:pt>
                <c:pt idx="4850">
                  <c:v>19.61</c:v>
                </c:pt>
                <c:pt idx="4851">
                  <c:v>18.96</c:v>
                </c:pt>
                <c:pt idx="4852">
                  <c:v>19.15</c:v>
                </c:pt>
                <c:pt idx="4853">
                  <c:v>22.44</c:v>
                </c:pt>
                <c:pt idx="4854">
                  <c:v>20.56</c:v>
                </c:pt>
                <c:pt idx="4855">
                  <c:v>20.0</c:v>
                </c:pt>
                <c:pt idx="4856">
                  <c:v>17.84</c:v>
                </c:pt>
                <c:pt idx="4857">
                  <c:v>18.98</c:v>
                </c:pt>
                <c:pt idx="4858">
                  <c:v>14.91</c:v>
                </c:pt>
                <c:pt idx="4859">
                  <c:v>21.24</c:v>
                </c:pt>
                <c:pt idx="4860">
                  <c:v>16.3</c:v>
                </c:pt>
                <c:pt idx="4861">
                  <c:v>14.34</c:v>
                </c:pt>
                <c:pt idx="4862">
                  <c:v>18.73999999999999</c:v>
                </c:pt>
                <c:pt idx="4863">
                  <c:v>18.46</c:v>
                </c:pt>
                <c:pt idx="4864">
                  <c:v>16.98</c:v>
                </c:pt>
                <c:pt idx="4865">
                  <c:v>18.67000000000001</c:v>
                </c:pt>
                <c:pt idx="4866">
                  <c:v>14.62</c:v>
                </c:pt>
                <c:pt idx="4867">
                  <c:v>17.12</c:v>
                </c:pt>
                <c:pt idx="4868">
                  <c:v>25.32</c:v>
                </c:pt>
                <c:pt idx="4869">
                  <c:v>27.32</c:v>
                </c:pt>
                <c:pt idx="4870">
                  <c:v>20.92</c:v>
                </c:pt>
                <c:pt idx="4871">
                  <c:v>25.11</c:v>
                </c:pt>
                <c:pt idx="4872">
                  <c:v>20.84</c:v>
                </c:pt>
                <c:pt idx="4873">
                  <c:v>21.26</c:v>
                </c:pt>
                <c:pt idx="4874">
                  <c:v>21.8</c:v>
                </c:pt>
                <c:pt idx="4875">
                  <c:v>20.37</c:v>
                </c:pt>
                <c:pt idx="4876">
                  <c:v>18.87</c:v>
                </c:pt>
                <c:pt idx="4877">
                  <c:v>25.32</c:v>
                </c:pt>
                <c:pt idx="4878">
                  <c:v>23.75</c:v>
                </c:pt>
                <c:pt idx="4879">
                  <c:v>27.4</c:v>
                </c:pt>
                <c:pt idx="4880">
                  <c:v>31.5</c:v>
                </c:pt>
                <c:pt idx="4881">
                  <c:v>28.71</c:v>
                </c:pt>
                <c:pt idx="4882">
                  <c:v>33.53</c:v>
                </c:pt>
                <c:pt idx="4883">
                  <c:v>34.01</c:v>
                </c:pt>
                <c:pt idx="4884">
                  <c:v>33.14</c:v>
                </c:pt>
                <c:pt idx="4885">
                  <c:v>34.11</c:v>
                </c:pt>
                <c:pt idx="4886">
                  <c:v>40.37</c:v>
                </c:pt>
                <c:pt idx="4887">
                  <c:v>42.25</c:v>
                </c:pt>
                <c:pt idx="4888">
                  <c:v>37.32</c:v>
                </c:pt>
                <c:pt idx="4889">
                  <c:v>37.95</c:v>
                </c:pt>
                <c:pt idx="4890">
                  <c:v>33.87</c:v>
                </c:pt>
                <c:pt idx="4891">
                  <c:v>33.73000000000001</c:v>
                </c:pt>
                <c:pt idx="4892">
                  <c:v>31.47</c:v>
                </c:pt>
                <c:pt idx="4893">
                  <c:v>33.17</c:v>
                </c:pt>
                <c:pt idx="4894">
                  <c:v>35.36</c:v>
                </c:pt>
                <c:pt idx="4895">
                  <c:v>33.64</c:v>
                </c:pt>
                <c:pt idx="4896">
                  <c:v>32.59</c:v>
                </c:pt>
                <c:pt idx="4897">
                  <c:v>33.65</c:v>
                </c:pt>
                <c:pt idx="4898">
                  <c:v>34.5</c:v>
                </c:pt>
                <c:pt idx="4899">
                  <c:v>31.52</c:v>
                </c:pt>
                <c:pt idx="4900">
                  <c:v>32.46</c:v>
                </c:pt>
                <c:pt idx="4901">
                  <c:v>35.77</c:v>
                </c:pt>
                <c:pt idx="4902">
                  <c:v>36.74</c:v>
                </c:pt>
                <c:pt idx="4903">
                  <c:v>33.59</c:v>
                </c:pt>
                <c:pt idx="4904">
                  <c:v>33.4</c:v>
                </c:pt>
                <c:pt idx="4905">
                  <c:v>33.38</c:v>
                </c:pt>
                <c:pt idx="4906">
                  <c:v>35.94</c:v>
                </c:pt>
                <c:pt idx="4907">
                  <c:v>33.77</c:v>
                </c:pt>
                <c:pt idx="4908">
                  <c:v>33.39</c:v>
                </c:pt>
                <c:pt idx="4909">
                  <c:v>34.56</c:v>
                </c:pt>
                <c:pt idx="4910">
                  <c:v>33.61</c:v>
                </c:pt>
                <c:pt idx="4911">
                  <c:v>34.69</c:v>
                </c:pt>
                <c:pt idx="4912">
                  <c:v>30.41</c:v>
                </c:pt>
                <c:pt idx="4913">
                  <c:v>27.96</c:v>
                </c:pt>
                <c:pt idx="4914">
                  <c:v>25.9</c:v>
                </c:pt>
                <c:pt idx="4915">
                  <c:v>22.73</c:v>
                </c:pt>
                <c:pt idx="4916">
                  <c:v>23.66</c:v>
                </c:pt>
                <c:pt idx="4917">
                  <c:v>30.59</c:v>
                </c:pt>
                <c:pt idx="4918">
                  <c:v>42.2</c:v>
                </c:pt>
                <c:pt idx="4919">
                  <c:v>32.34</c:v>
                </c:pt>
                <c:pt idx="4920">
                  <c:v>31.77</c:v>
                </c:pt>
                <c:pt idx="4921">
                  <c:v>33.97</c:v>
                </c:pt>
                <c:pt idx="4922">
                  <c:v>28.58</c:v>
                </c:pt>
                <c:pt idx="4923">
                  <c:v>24.97</c:v>
                </c:pt>
                <c:pt idx="4924">
                  <c:v>23.34</c:v>
                </c:pt>
                <c:pt idx="4925">
                  <c:v>27.36</c:v>
                </c:pt>
                <c:pt idx="4926">
                  <c:v>20.68</c:v>
                </c:pt>
                <c:pt idx="4927">
                  <c:v>31.55</c:v>
                </c:pt>
                <c:pt idx="4928">
                  <c:v>28.24</c:v>
                </c:pt>
                <c:pt idx="4929">
                  <c:v>19.85</c:v>
                </c:pt>
                <c:pt idx="4930">
                  <c:v>20.95</c:v>
                </c:pt>
                <c:pt idx="4931">
                  <c:v>33.78</c:v>
                </c:pt>
                <c:pt idx="4932">
                  <c:v>27.3</c:v>
                </c:pt>
                <c:pt idx="4933">
                  <c:v>20.2</c:v>
                </c:pt>
                <c:pt idx="4934">
                  <c:v>22.09</c:v>
                </c:pt>
                <c:pt idx="4935">
                  <c:v>25.88</c:v>
                </c:pt>
                <c:pt idx="4936">
                  <c:v>19.25</c:v>
                </c:pt>
                <c:pt idx="4937">
                  <c:v>19.73</c:v>
                </c:pt>
                <c:pt idx="4938">
                  <c:v>23.85</c:v>
                </c:pt>
                <c:pt idx="4939">
                  <c:v>22.86</c:v>
                </c:pt>
                <c:pt idx="4940">
                  <c:v>21.25</c:v>
                </c:pt>
                <c:pt idx="4941">
                  <c:v>16.22</c:v>
                </c:pt>
                <c:pt idx="4942">
                  <c:v>19.28</c:v>
                </c:pt>
                <c:pt idx="4943">
                  <c:v>19.68</c:v>
                </c:pt>
                <c:pt idx="4944">
                  <c:v>19.57999999999999</c:v>
                </c:pt>
                <c:pt idx="4945">
                  <c:v>21.3</c:v>
                </c:pt>
                <c:pt idx="4946">
                  <c:v>18.56</c:v>
                </c:pt>
                <c:pt idx="4947">
                  <c:v>18.01000000000001</c:v>
                </c:pt>
                <c:pt idx="4948">
                  <c:v>17.07</c:v>
                </c:pt>
                <c:pt idx="4949">
                  <c:v>20.15</c:v>
                </c:pt>
                <c:pt idx="4950">
                  <c:v>18.73999999999999</c:v>
                </c:pt>
                <c:pt idx="4951">
                  <c:v>18.61</c:v>
                </c:pt>
                <c:pt idx="4952">
                  <c:v>19.92</c:v>
                </c:pt>
                <c:pt idx="4953">
                  <c:v>20.22</c:v>
                </c:pt>
                <c:pt idx="4954">
                  <c:v>18.26</c:v>
                </c:pt>
                <c:pt idx="4955">
                  <c:v>17.34</c:v>
                </c:pt>
                <c:pt idx="4956">
                  <c:v>17.72</c:v>
                </c:pt>
                <c:pt idx="4957">
                  <c:v>17.98999999999998</c:v>
                </c:pt>
                <c:pt idx="4958">
                  <c:v>16.39</c:v>
                </c:pt>
                <c:pt idx="4959">
                  <c:v>16.48</c:v>
                </c:pt>
                <c:pt idx="4960">
                  <c:v>16.98</c:v>
                </c:pt>
                <c:pt idx="4961">
                  <c:v>18.67000000000001</c:v>
                </c:pt>
                <c:pt idx="4962">
                  <c:v>18.91</c:v>
                </c:pt>
                <c:pt idx="4963">
                  <c:v>17.62</c:v>
                </c:pt>
                <c:pt idx="4964">
                  <c:v>19.07</c:v>
                </c:pt>
                <c:pt idx="4965">
                  <c:v>17.52</c:v>
                </c:pt>
                <c:pt idx="4966">
                  <c:v>16.6</c:v>
                </c:pt>
                <c:pt idx="4967">
                  <c:v>16.26</c:v>
                </c:pt>
                <c:pt idx="4968">
                  <c:v>16.12</c:v>
                </c:pt>
                <c:pt idx="4969">
                  <c:v>18.22</c:v>
                </c:pt>
                <c:pt idx="4970">
                  <c:v>24.6</c:v>
                </c:pt>
                <c:pt idx="4971">
                  <c:v>26.19</c:v>
                </c:pt>
                <c:pt idx="4972">
                  <c:v>24.39</c:v>
                </c:pt>
                <c:pt idx="4973">
                  <c:v>16.22</c:v>
                </c:pt>
                <c:pt idx="4974">
                  <c:v>25.9</c:v>
                </c:pt>
                <c:pt idx="4975">
                  <c:v>24.88</c:v>
                </c:pt>
                <c:pt idx="4976">
                  <c:v>15.36</c:v>
                </c:pt>
                <c:pt idx="4977">
                  <c:v>17.73</c:v>
                </c:pt>
                <c:pt idx="4978">
                  <c:v>23.24</c:v>
                </c:pt>
                <c:pt idx="4979">
                  <c:v>17.39</c:v>
                </c:pt>
                <c:pt idx="4980">
                  <c:v>19.57999999999999</c:v>
                </c:pt>
                <c:pt idx="4981">
                  <c:v>18.82999999999999</c:v>
                </c:pt>
                <c:pt idx="4982">
                  <c:v>23.09</c:v>
                </c:pt>
                <c:pt idx="4983">
                  <c:v>25.89</c:v>
                </c:pt>
                <c:pt idx="4984">
                  <c:v>20.73</c:v>
                </c:pt>
                <c:pt idx="4985">
                  <c:v>19.61</c:v>
                </c:pt>
                <c:pt idx="4986">
                  <c:v>21.64</c:v>
                </c:pt>
                <c:pt idx="4987">
                  <c:v>22.8</c:v>
                </c:pt>
                <c:pt idx="4988">
                  <c:v>20.91</c:v>
                </c:pt>
                <c:pt idx="4989">
                  <c:v>28.27</c:v>
                </c:pt>
                <c:pt idx="4990">
                  <c:v>21.76</c:v>
                </c:pt>
                <c:pt idx="4991">
                  <c:v>20.26</c:v>
                </c:pt>
                <c:pt idx="4992">
                  <c:v>23.82</c:v>
                </c:pt>
                <c:pt idx="4993">
                  <c:v>19.13</c:v>
                </c:pt>
                <c:pt idx="4994">
                  <c:v>25.04</c:v>
                </c:pt>
                <c:pt idx="4995">
                  <c:v>19.14</c:v>
                </c:pt>
                <c:pt idx="4996">
                  <c:v>19.06</c:v>
                </c:pt>
                <c:pt idx="4997">
                  <c:v>19.09</c:v>
                </c:pt>
                <c:pt idx="4998">
                  <c:v>20.95</c:v>
                </c:pt>
                <c:pt idx="4999">
                  <c:v>23.98</c:v>
                </c:pt>
                <c:pt idx="5000">
                  <c:v>22.07</c:v>
                </c:pt>
                <c:pt idx="5001">
                  <c:v>19.03</c:v>
                </c:pt>
                <c:pt idx="5002">
                  <c:v>17.53</c:v>
                </c:pt>
                <c:pt idx="5003">
                  <c:v>18.13</c:v>
                </c:pt>
                <c:pt idx="5004">
                  <c:v>18.46</c:v>
                </c:pt>
                <c:pt idx="5005">
                  <c:v>18.05</c:v>
                </c:pt>
                <c:pt idx="5006">
                  <c:v>18.38</c:v>
                </c:pt>
                <c:pt idx="5007">
                  <c:v>21.01</c:v>
                </c:pt>
                <c:pt idx="5008">
                  <c:v>21.07</c:v>
                </c:pt>
                <c:pt idx="5009">
                  <c:v>22.26</c:v>
                </c:pt>
                <c:pt idx="5010">
                  <c:v>22.76</c:v>
                </c:pt>
                <c:pt idx="5011">
                  <c:v>20.74</c:v>
                </c:pt>
                <c:pt idx="5012">
                  <c:v>24.82</c:v>
                </c:pt>
                <c:pt idx="5013">
                  <c:v>22.15</c:v>
                </c:pt>
                <c:pt idx="5014">
                  <c:v>22.22</c:v>
                </c:pt>
                <c:pt idx="5015">
                  <c:v>21.0</c:v>
                </c:pt>
                <c:pt idx="5016">
                  <c:v>18.04</c:v>
                </c:pt>
                <c:pt idx="5017">
                  <c:v>17.78</c:v>
                </c:pt>
                <c:pt idx="5018">
                  <c:v>18.62</c:v>
                </c:pt>
                <c:pt idx="5019">
                  <c:v>20.15</c:v>
                </c:pt>
                <c:pt idx="5020">
                  <c:v>19.27</c:v>
                </c:pt>
                <c:pt idx="5021">
                  <c:v>18.31</c:v>
                </c:pt>
                <c:pt idx="5022">
                  <c:v>18.73</c:v>
                </c:pt>
                <c:pt idx="5023">
                  <c:v>19.2</c:v>
                </c:pt>
                <c:pt idx="5024">
                  <c:v>18.45</c:v>
                </c:pt>
                <c:pt idx="5025">
                  <c:v>18.44</c:v>
                </c:pt>
                <c:pt idx="5026">
                  <c:v>18.07</c:v>
                </c:pt>
                <c:pt idx="5027">
                  <c:v>17.32</c:v>
                </c:pt>
                <c:pt idx="5028">
                  <c:v>17.44</c:v>
                </c:pt>
                <c:pt idx="5029">
                  <c:v>18.07</c:v>
                </c:pt>
                <c:pt idx="5030">
                  <c:v>17.14</c:v>
                </c:pt>
                <c:pt idx="5031">
                  <c:v>17.3</c:v>
                </c:pt>
                <c:pt idx="5032">
                  <c:v>16.91</c:v>
                </c:pt>
                <c:pt idx="5033">
                  <c:v>17.65</c:v>
                </c:pt>
                <c:pt idx="5034">
                  <c:v>16.96</c:v>
                </c:pt>
                <c:pt idx="5035">
                  <c:v>15.73</c:v>
                </c:pt>
                <c:pt idx="5036">
                  <c:v>23.37</c:v>
                </c:pt>
                <c:pt idx="5037">
                  <c:v>15.86</c:v>
                </c:pt>
                <c:pt idx="5038">
                  <c:v>19.68</c:v>
                </c:pt>
                <c:pt idx="5039">
                  <c:v>25.97</c:v>
                </c:pt>
                <c:pt idx="5040">
                  <c:v>19.68</c:v>
                </c:pt>
                <c:pt idx="5041">
                  <c:v>19.09</c:v>
                </c:pt>
                <c:pt idx="5042">
                  <c:v>18.26</c:v>
                </c:pt>
                <c:pt idx="5043">
                  <c:v>21.0</c:v>
                </c:pt>
                <c:pt idx="5044">
                  <c:v>17.8</c:v>
                </c:pt>
                <c:pt idx="5045">
                  <c:v>18.66</c:v>
                </c:pt>
                <c:pt idx="5046">
                  <c:v>20.96</c:v>
                </c:pt>
                <c:pt idx="5047">
                  <c:v>20.45</c:v>
                </c:pt>
                <c:pt idx="5048">
                  <c:v>18.16</c:v>
                </c:pt>
                <c:pt idx="5049">
                  <c:v>24.59</c:v>
                </c:pt>
                <c:pt idx="5050">
                  <c:v>24.43</c:v>
                </c:pt>
                <c:pt idx="5051">
                  <c:v>20.69</c:v>
                </c:pt>
                <c:pt idx="5052">
                  <c:v>20.68</c:v>
                </c:pt>
                <c:pt idx="5053">
                  <c:v>30.4</c:v>
                </c:pt>
                <c:pt idx="5054">
                  <c:v>21.09</c:v>
                </c:pt>
                <c:pt idx="5055">
                  <c:v>22.07</c:v>
                </c:pt>
                <c:pt idx="5056">
                  <c:v>23.67</c:v>
                </c:pt>
                <c:pt idx="5057">
                  <c:v>19.07999999999999</c:v>
                </c:pt>
                <c:pt idx="5058">
                  <c:v>19.17000000000001</c:v>
                </c:pt>
                <c:pt idx="5059">
                  <c:v>20.14</c:v>
                </c:pt>
                <c:pt idx="5060">
                  <c:v>17.52</c:v>
                </c:pt>
                <c:pt idx="5061">
                  <c:v>19.62</c:v>
                </c:pt>
                <c:pt idx="5062">
                  <c:v>19.76</c:v>
                </c:pt>
                <c:pt idx="5063">
                  <c:v>20.9</c:v>
                </c:pt>
                <c:pt idx="5064">
                  <c:v>17.52</c:v>
                </c:pt>
                <c:pt idx="5065">
                  <c:v>19.42</c:v>
                </c:pt>
                <c:pt idx="5066">
                  <c:v>20.09</c:v>
                </c:pt>
                <c:pt idx="5067">
                  <c:v>19.57</c:v>
                </c:pt>
                <c:pt idx="5068">
                  <c:v>18.48</c:v>
                </c:pt>
                <c:pt idx="5069">
                  <c:v>19.44</c:v>
                </c:pt>
                <c:pt idx="5070">
                  <c:v>18.1</c:v>
                </c:pt>
                <c:pt idx="5071">
                  <c:v>17.96</c:v>
                </c:pt>
                <c:pt idx="5072">
                  <c:v>19.32999999999999</c:v>
                </c:pt>
                <c:pt idx="5073">
                  <c:v>19.27</c:v>
                </c:pt>
                <c:pt idx="5074">
                  <c:v>20.94</c:v>
                </c:pt>
                <c:pt idx="5075">
                  <c:v>21.33</c:v>
                </c:pt>
                <c:pt idx="5076">
                  <c:v>20.26</c:v>
                </c:pt>
                <c:pt idx="5077">
                  <c:v>19.41</c:v>
                </c:pt>
                <c:pt idx="5078">
                  <c:v>18.36</c:v>
                </c:pt>
                <c:pt idx="5079">
                  <c:v>17.66</c:v>
                </c:pt>
                <c:pt idx="5080">
                  <c:v>17.18</c:v>
                </c:pt>
                <c:pt idx="5081">
                  <c:v>17.61</c:v>
                </c:pt>
                <c:pt idx="5082">
                  <c:v>18.25</c:v>
                </c:pt>
                <c:pt idx="5083">
                  <c:v>16.98</c:v>
                </c:pt>
                <c:pt idx="5084">
                  <c:v>17.15</c:v>
                </c:pt>
                <c:pt idx="5085">
                  <c:v>17.35</c:v>
                </c:pt>
                <c:pt idx="5086">
                  <c:v>16.86</c:v>
                </c:pt>
                <c:pt idx="5087">
                  <c:v>22.37</c:v>
                </c:pt>
                <c:pt idx="5088">
                  <c:v>17.23</c:v>
                </c:pt>
                <c:pt idx="5089">
                  <c:v>17.27</c:v>
                </c:pt>
                <c:pt idx="5090">
                  <c:v>17.04</c:v>
                </c:pt>
                <c:pt idx="5091">
                  <c:v>17.07999999999999</c:v>
                </c:pt>
                <c:pt idx="5092">
                  <c:v>16.41</c:v>
                </c:pt>
                <c:pt idx="5093">
                  <c:v>16.66</c:v>
                </c:pt>
                <c:pt idx="5094">
                  <c:v>16.92</c:v>
                </c:pt>
                <c:pt idx="5095">
                  <c:v>17.02</c:v>
                </c:pt>
                <c:pt idx="5096">
                  <c:v>18.82</c:v>
                </c:pt>
                <c:pt idx="5097">
                  <c:v>17.77</c:v>
                </c:pt>
                <c:pt idx="5098">
                  <c:v>18.59</c:v>
                </c:pt>
                <c:pt idx="5099">
                  <c:v>25.88</c:v>
                </c:pt>
                <c:pt idx="5100">
                  <c:v>31.28</c:v>
                </c:pt>
                <c:pt idx="5101">
                  <c:v>30.64</c:v>
                </c:pt>
                <c:pt idx="5102">
                  <c:v>23.35</c:v>
                </c:pt>
                <c:pt idx="5103">
                  <c:v>22.98</c:v>
                </c:pt>
                <c:pt idx="5104">
                  <c:v>23.45</c:v>
                </c:pt>
                <c:pt idx="5105">
                  <c:v>23.93</c:v>
                </c:pt>
                <c:pt idx="5106">
                  <c:v>18.1</c:v>
                </c:pt>
                <c:pt idx="5107">
                  <c:v>21.61</c:v>
                </c:pt>
                <c:pt idx="5108">
                  <c:v>19.82</c:v>
                </c:pt>
                <c:pt idx="5109">
                  <c:v>16.96</c:v>
                </c:pt>
                <c:pt idx="5110">
                  <c:v>17.3</c:v>
                </c:pt>
                <c:pt idx="5111">
                  <c:v>18.32999999999999</c:v>
                </c:pt>
                <c:pt idx="5112">
                  <c:v>20.09</c:v>
                </c:pt>
                <c:pt idx="5113">
                  <c:v>20.27</c:v>
                </c:pt>
                <c:pt idx="5114">
                  <c:v>18.54</c:v>
                </c:pt>
                <c:pt idx="5115">
                  <c:v>22.85</c:v>
                </c:pt>
                <c:pt idx="5116">
                  <c:v>18.91</c:v>
                </c:pt>
                <c:pt idx="5117">
                  <c:v>18.47</c:v>
                </c:pt>
                <c:pt idx="5118">
                  <c:v>19.86</c:v>
                </c:pt>
                <c:pt idx="5119">
                  <c:v>18.8</c:v>
                </c:pt>
                <c:pt idx="5120">
                  <c:v>18.6</c:v>
                </c:pt>
                <c:pt idx="5121">
                  <c:v>19.09</c:v>
                </c:pt>
                <c:pt idx="5122">
                  <c:v>19.23</c:v>
                </c:pt>
                <c:pt idx="5123">
                  <c:v>18.96</c:v>
                </c:pt>
                <c:pt idx="5124">
                  <c:v>19.71</c:v>
                </c:pt>
                <c:pt idx="5125">
                  <c:v>19.29</c:v>
                </c:pt>
                <c:pt idx="5126">
                  <c:v>20.07</c:v>
                </c:pt>
                <c:pt idx="5127">
                  <c:v>22.24</c:v>
                </c:pt>
                <c:pt idx="5128">
                  <c:v>21.88</c:v>
                </c:pt>
                <c:pt idx="5129">
                  <c:v>19.38</c:v>
                </c:pt>
                <c:pt idx="5130">
                  <c:v>17.82999999999999</c:v>
                </c:pt>
                <c:pt idx="5131">
                  <c:v>16.96</c:v>
                </c:pt>
                <c:pt idx="5132">
                  <c:v>15.98</c:v>
                </c:pt>
                <c:pt idx="5133">
                  <c:v>16.67000000000001</c:v>
                </c:pt>
                <c:pt idx="5134">
                  <c:v>16.27</c:v>
                </c:pt>
                <c:pt idx="5135">
                  <c:v>16.72</c:v>
                </c:pt>
                <c:pt idx="5136">
                  <c:v>18.62</c:v>
                </c:pt>
                <c:pt idx="5137">
                  <c:v>17.32</c:v>
                </c:pt>
                <c:pt idx="5138">
                  <c:v>17.21</c:v>
                </c:pt>
                <c:pt idx="5139">
                  <c:v>16.05</c:v>
                </c:pt>
                <c:pt idx="5140">
                  <c:v>16.06</c:v>
                </c:pt>
                <c:pt idx="5141">
                  <c:v>15.82</c:v>
                </c:pt>
                <c:pt idx="5142">
                  <c:v>15.87</c:v>
                </c:pt>
                <c:pt idx="5143">
                  <c:v>14.79</c:v>
                </c:pt>
                <c:pt idx="5144">
                  <c:v>14.93</c:v>
                </c:pt>
                <c:pt idx="5145">
                  <c:v>14.91</c:v>
                </c:pt>
                <c:pt idx="5146">
                  <c:v>15.14</c:v>
                </c:pt>
                <c:pt idx="5147">
                  <c:v>28.05</c:v>
                </c:pt>
                <c:pt idx="5148">
                  <c:v>17.37</c:v>
                </c:pt>
                <c:pt idx="5149">
                  <c:v>17.72</c:v>
                </c:pt>
                <c:pt idx="5150">
                  <c:v>24.11</c:v>
                </c:pt>
                <c:pt idx="5151">
                  <c:v>25.77</c:v>
                </c:pt>
                <c:pt idx="5152">
                  <c:v>22.58</c:v>
                </c:pt>
                <c:pt idx="5153">
                  <c:v>21.65</c:v>
                </c:pt>
                <c:pt idx="5154">
                  <c:v>19.85</c:v>
                </c:pt>
                <c:pt idx="5155">
                  <c:v>19.52</c:v>
                </c:pt>
                <c:pt idx="5156">
                  <c:v>18.5</c:v>
                </c:pt>
                <c:pt idx="5157">
                  <c:v>17.5</c:v>
                </c:pt>
                <c:pt idx="5158">
                  <c:v>17.54</c:v>
                </c:pt>
                <c:pt idx="5159">
                  <c:v>17.48999999999998</c:v>
                </c:pt>
                <c:pt idx="5160">
                  <c:v>17.17000000000001</c:v>
                </c:pt>
                <c:pt idx="5161">
                  <c:v>17.85</c:v>
                </c:pt>
                <c:pt idx="5162">
                  <c:v>15.7</c:v>
                </c:pt>
                <c:pt idx="5163">
                  <c:v>23.31</c:v>
                </c:pt>
                <c:pt idx="5164">
                  <c:v>16.06</c:v>
                </c:pt>
                <c:pt idx="5165">
                  <c:v>15.72</c:v>
                </c:pt>
                <c:pt idx="5166">
                  <c:v>15.28</c:v>
                </c:pt>
                <c:pt idx="5167">
                  <c:v>15.08</c:v>
                </c:pt>
                <c:pt idx="5168">
                  <c:v>15.27</c:v>
                </c:pt>
                <c:pt idx="5169">
                  <c:v>15.49</c:v>
                </c:pt>
                <c:pt idx="5170">
                  <c:v>14.89</c:v>
                </c:pt>
                <c:pt idx="5171">
                  <c:v>14.87</c:v>
                </c:pt>
                <c:pt idx="5172">
                  <c:v>14.41</c:v>
                </c:pt>
                <c:pt idx="5173">
                  <c:v>14.88</c:v>
                </c:pt>
                <c:pt idx="5174">
                  <c:v>14.42</c:v>
                </c:pt>
                <c:pt idx="5175">
                  <c:v>15.01</c:v>
                </c:pt>
                <c:pt idx="5176">
                  <c:v>14.81</c:v>
                </c:pt>
                <c:pt idx="5177">
                  <c:v>14.04</c:v>
                </c:pt>
                <c:pt idx="5178">
                  <c:v>14.64</c:v>
                </c:pt>
                <c:pt idx="5179">
                  <c:v>14.67</c:v>
                </c:pt>
                <c:pt idx="5180">
                  <c:v>14.94</c:v>
                </c:pt>
                <c:pt idx="5181">
                  <c:v>14.64</c:v>
                </c:pt>
                <c:pt idx="5182">
                  <c:v>14.78</c:v>
                </c:pt>
                <c:pt idx="5183">
                  <c:v>14.07</c:v>
                </c:pt>
                <c:pt idx="5184">
                  <c:v>14.91</c:v>
                </c:pt>
                <c:pt idx="5185">
                  <c:v>16.12</c:v>
                </c:pt>
                <c:pt idx="5186">
                  <c:v>14.13</c:v>
                </c:pt>
                <c:pt idx="5187">
                  <c:v>13.95</c:v>
                </c:pt>
                <c:pt idx="5188">
                  <c:v>13.83</c:v>
                </c:pt>
                <c:pt idx="5189">
                  <c:v>14.15</c:v>
                </c:pt>
                <c:pt idx="5190">
                  <c:v>14.32</c:v>
                </c:pt>
                <c:pt idx="5191">
                  <c:v>14.29</c:v>
                </c:pt>
                <c:pt idx="5192">
                  <c:v>13.77</c:v>
                </c:pt>
                <c:pt idx="5193">
                  <c:v>13.53</c:v>
                </c:pt>
                <c:pt idx="5194">
                  <c:v>13.33</c:v>
                </c:pt>
                <c:pt idx="5195">
                  <c:v>13.82</c:v>
                </c:pt>
                <c:pt idx="5196">
                  <c:v>15.36</c:v>
                </c:pt>
                <c:pt idx="5197">
                  <c:v>14.71</c:v>
                </c:pt>
                <c:pt idx="5198">
                  <c:v>14.37</c:v>
                </c:pt>
                <c:pt idx="5199">
                  <c:v>16.61</c:v>
                </c:pt>
                <c:pt idx="5200">
                  <c:v>14.24</c:v>
                </c:pt>
                <c:pt idx="5201">
                  <c:v>16.2</c:v>
                </c:pt>
                <c:pt idx="5202">
                  <c:v>17.96</c:v>
                </c:pt>
                <c:pt idx="5203">
                  <c:v>17.25</c:v>
                </c:pt>
                <c:pt idx="5204">
                  <c:v>17.79</c:v>
                </c:pt>
                <c:pt idx="5205">
                  <c:v>16.71</c:v>
                </c:pt>
                <c:pt idx="5206">
                  <c:v>15.99</c:v>
                </c:pt>
                <c:pt idx="5207">
                  <c:v>16.23</c:v>
                </c:pt>
                <c:pt idx="5208">
                  <c:v>15.84</c:v>
                </c:pt>
                <c:pt idx="5209">
                  <c:v>15.48</c:v>
                </c:pt>
                <c:pt idx="5210">
                  <c:v>16.56</c:v>
                </c:pt>
                <c:pt idx="5211">
                  <c:v>18.06</c:v>
                </c:pt>
                <c:pt idx="5212">
                  <c:v>16.95</c:v>
                </c:pt>
                <c:pt idx="5213">
                  <c:v>19.05</c:v>
                </c:pt>
                <c:pt idx="5214">
                  <c:v>16.67000000000001</c:v>
                </c:pt>
                <c:pt idx="5215">
                  <c:v>17.62</c:v>
                </c:pt>
                <c:pt idx="5216">
                  <c:v>17.05</c:v>
                </c:pt>
                <c:pt idx="5217">
                  <c:v>15.99</c:v>
                </c:pt>
                <c:pt idx="5218">
                  <c:v>15.87</c:v>
                </c:pt>
                <c:pt idx="5219">
                  <c:v>15.31</c:v>
                </c:pt>
                <c:pt idx="5220">
                  <c:v>15.63</c:v>
                </c:pt>
                <c:pt idx="5221">
                  <c:v>15.98</c:v>
                </c:pt>
                <c:pt idx="5222">
                  <c:v>15.87</c:v>
                </c:pt>
                <c:pt idx="5223">
                  <c:v>15.62</c:v>
                </c:pt>
                <c:pt idx="5224">
                  <c:v>15.03</c:v>
                </c:pt>
                <c:pt idx="5225">
                  <c:v>15.03</c:v>
                </c:pt>
                <c:pt idx="5226">
                  <c:v>14.95</c:v>
                </c:pt>
                <c:pt idx="5227">
                  <c:v>14.3</c:v>
                </c:pt>
                <c:pt idx="5228">
                  <c:v>15.52</c:v>
                </c:pt>
                <c:pt idx="5229">
                  <c:v>14.47</c:v>
                </c:pt>
                <c:pt idx="5230">
                  <c:v>15.76</c:v>
                </c:pt>
                <c:pt idx="5231">
                  <c:v>15.99</c:v>
                </c:pt>
                <c:pt idx="5232">
                  <c:v>15.9</c:v>
                </c:pt>
                <c:pt idx="5233">
                  <c:v>15.82</c:v>
                </c:pt>
                <c:pt idx="5234">
                  <c:v>13.56</c:v>
                </c:pt>
                <c:pt idx="5235">
                  <c:v>13.68</c:v>
                </c:pt>
                <c:pt idx="5236">
                  <c:v>13.23</c:v>
                </c:pt>
                <c:pt idx="5237">
                  <c:v>12.74</c:v>
                </c:pt>
                <c:pt idx="5238">
                  <c:v>13.34</c:v>
                </c:pt>
                <c:pt idx="5239">
                  <c:v>13.36</c:v>
                </c:pt>
                <c:pt idx="5240">
                  <c:v>12.97</c:v>
                </c:pt>
                <c:pt idx="5241">
                  <c:v>12.53</c:v>
                </c:pt>
                <c:pt idx="5242">
                  <c:v>13.92</c:v>
                </c:pt>
                <c:pt idx="5243">
                  <c:v>13.26</c:v>
                </c:pt>
                <c:pt idx="5244">
                  <c:v>13.33</c:v>
                </c:pt>
                <c:pt idx="5245">
                  <c:v>16.04</c:v>
                </c:pt>
                <c:pt idx="5246">
                  <c:v>16.36</c:v>
                </c:pt>
                <c:pt idx="5247">
                  <c:v>14.5</c:v>
                </c:pt>
                <c:pt idx="5248">
                  <c:v>17.35</c:v>
                </c:pt>
                <c:pt idx="5249">
                  <c:v>15.24</c:v>
                </c:pt>
                <c:pt idx="5250">
                  <c:v>14.58</c:v>
                </c:pt>
                <c:pt idx="5251">
                  <c:v>15.1</c:v>
                </c:pt>
                <c:pt idx="5252">
                  <c:v>15.03</c:v>
                </c:pt>
                <c:pt idx="5253">
                  <c:v>14.26</c:v>
                </c:pt>
                <c:pt idx="5254">
                  <c:v>14.59</c:v>
                </c:pt>
                <c:pt idx="5255">
                  <c:v>14.83</c:v>
                </c:pt>
                <c:pt idx="5256">
                  <c:v>16.1</c:v>
                </c:pt>
                <c:pt idx="5257">
                  <c:v>18.72</c:v>
                </c:pt>
                <c:pt idx="5258">
                  <c:v>18.3</c:v>
                </c:pt>
                <c:pt idx="5259">
                  <c:v>18.31</c:v>
                </c:pt>
                <c:pt idx="5260">
                  <c:v>14.54</c:v>
                </c:pt>
                <c:pt idx="5261">
                  <c:v>16.27</c:v>
                </c:pt>
                <c:pt idx="5262">
                  <c:v>17.97</c:v>
                </c:pt>
                <c:pt idx="5263">
                  <c:v>16.76</c:v>
                </c:pt>
                <c:pt idx="5264">
                  <c:v>19.73999999999999</c:v>
                </c:pt>
                <c:pt idx="5265">
                  <c:v>18.47</c:v>
                </c:pt>
                <c:pt idx="5266">
                  <c:v>23.93</c:v>
                </c:pt>
                <c:pt idx="5267">
                  <c:v>21.42</c:v>
                </c:pt>
                <c:pt idx="5268">
                  <c:v>19.64</c:v>
                </c:pt>
                <c:pt idx="5269">
                  <c:v>18.73</c:v>
                </c:pt>
                <c:pt idx="5270">
                  <c:v>14.95</c:v>
                </c:pt>
                <c:pt idx="5271">
                  <c:v>14.64</c:v>
                </c:pt>
                <c:pt idx="5272">
                  <c:v>15.21</c:v>
                </c:pt>
                <c:pt idx="5273">
                  <c:v>15.6</c:v>
                </c:pt>
                <c:pt idx="5274">
                  <c:v>16.31</c:v>
                </c:pt>
                <c:pt idx="5275">
                  <c:v>17.38</c:v>
                </c:pt>
                <c:pt idx="5276">
                  <c:v>16.98999999999998</c:v>
                </c:pt>
                <c:pt idx="5277">
                  <c:v>17.53</c:v>
                </c:pt>
                <c:pt idx="5278">
                  <c:v>16.64</c:v>
                </c:pt>
                <c:pt idx="5279">
                  <c:v>15.55</c:v>
                </c:pt>
                <c:pt idx="5280">
                  <c:v>15.49</c:v>
                </c:pt>
                <c:pt idx="5281">
                  <c:v>15.54</c:v>
                </c:pt>
                <c:pt idx="5282">
                  <c:v>15.56</c:v>
                </c:pt>
                <c:pt idx="5283">
                  <c:v>17.82999999999999</c:v>
                </c:pt>
                <c:pt idx="5284">
                  <c:v>19.38</c:v>
                </c:pt>
                <c:pt idx="5285">
                  <c:v>16.69</c:v>
                </c:pt>
                <c:pt idx="5286">
                  <c:v>18.27</c:v>
                </c:pt>
                <c:pt idx="5287">
                  <c:v>15.39</c:v>
                </c:pt>
                <c:pt idx="5288">
                  <c:v>15.16</c:v>
                </c:pt>
                <c:pt idx="5289">
                  <c:v>15.27</c:v>
                </c:pt>
                <c:pt idx="5290">
                  <c:v>15.93</c:v>
                </c:pt>
                <c:pt idx="5291">
                  <c:v>16.25</c:v>
                </c:pt>
                <c:pt idx="5292">
                  <c:v>16.34</c:v>
                </c:pt>
                <c:pt idx="5293">
                  <c:v>16.31</c:v>
                </c:pt>
                <c:pt idx="5294">
                  <c:v>18.61</c:v>
                </c:pt>
                <c:pt idx="5295">
                  <c:v>15.16</c:v>
                </c:pt>
                <c:pt idx="5296">
                  <c:v>15.42</c:v>
                </c:pt>
                <c:pt idx="5297">
                  <c:v>16.27</c:v>
                </c:pt>
                <c:pt idx="5298">
                  <c:v>14.99</c:v>
                </c:pt>
                <c:pt idx="5299">
                  <c:v>15.8</c:v>
                </c:pt>
                <c:pt idx="5300">
                  <c:v>19.52</c:v>
                </c:pt>
                <c:pt idx="5301">
                  <c:v>19.14</c:v>
                </c:pt>
                <c:pt idx="5302">
                  <c:v>18.73</c:v>
                </c:pt>
                <c:pt idx="5303">
                  <c:v>20.1</c:v>
                </c:pt>
                <c:pt idx="5304">
                  <c:v>18.51000000000001</c:v>
                </c:pt>
                <c:pt idx="5305">
                  <c:v>17.52</c:v>
                </c:pt>
                <c:pt idx="5306">
                  <c:v>18.23999999999999</c:v>
                </c:pt>
                <c:pt idx="5307">
                  <c:v>15.71</c:v>
                </c:pt>
                <c:pt idx="5308">
                  <c:v>15.26</c:v>
                </c:pt>
                <c:pt idx="5309">
                  <c:v>15.55</c:v>
                </c:pt>
                <c:pt idx="5310">
                  <c:v>15.37</c:v>
                </c:pt>
                <c:pt idx="5311">
                  <c:v>15.11</c:v>
                </c:pt>
                <c:pt idx="5312">
                  <c:v>15.96</c:v>
                </c:pt>
                <c:pt idx="5313">
                  <c:v>16.76</c:v>
                </c:pt>
                <c:pt idx="5314">
                  <c:v>16.47</c:v>
                </c:pt>
                <c:pt idx="5315">
                  <c:v>15.35</c:v>
                </c:pt>
                <c:pt idx="5316">
                  <c:v>16.55</c:v>
                </c:pt>
                <c:pt idx="5317">
                  <c:v>15.95</c:v>
                </c:pt>
                <c:pt idx="5318">
                  <c:v>15.88</c:v>
                </c:pt>
                <c:pt idx="5319">
                  <c:v>15.75</c:v>
                </c:pt>
                <c:pt idx="5320">
                  <c:v>15.39</c:v>
                </c:pt>
                <c:pt idx="5321">
                  <c:v>15.6</c:v>
                </c:pt>
                <c:pt idx="5322">
                  <c:v>13.92</c:v>
                </c:pt>
                <c:pt idx="5323">
                  <c:v>14.44</c:v>
                </c:pt>
                <c:pt idx="5324">
                  <c:v>14.21</c:v>
                </c:pt>
                <c:pt idx="5325">
                  <c:v>13.8</c:v>
                </c:pt>
                <c:pt idx="5326">
                  <c:v>13.82</c:v>
                </c:pt>
                <c:pt idx="5327">
                  <c:v>13.25</c:v>
                </c:pt>
                <c:pt idx="5328">
                  <c:v>13.79</c:v>
                </c:pt>
                <c:pt idx="5329">
                  <c:v>13.36</c:v>
                </c:pt>
                <c:pt idx="5330">
                  <c:v>13.21</c:v>
                </c:pt>
                <c:pt idx="5331">
                  <c:v>12.93</c:v>
                </c:pt>
                <c:pt idx="5332">
                  <c:v>13.61</c:v>
                </c:pt>
                <c:pt idx="5333">
                  <c:v>13.39</c:v>
                </c:pt>
                <c:pt idx="5334">
                  <c:v>11.77</c:v>
                </c:pt>
                <c:pt idx="5335">
                  <c:v>13.14</c:v>
                </c:pt>
                <c:pt idx="5336">
                  <c:v>13.75</c:v>
                </c:pt>
                <c:pt idx="5337">
                  <c:v>12.0</c:v>
                </c:pt>
                <c:pt idx="5338">
                  <c:v>13.47</c:v>
                </c:pt>
                <c:pt idx="5339">
                  <c:v>13.31</c:v>
                </c:pt>
                <c:pt idx="5340">
                  <c:v>12.9</c:v>
                </c:pt>
                <c:pt idx="5341">
                  <c:v>14.94</c:v>
                </c:pt>
                <c:pt idx="5342">
                  <c:v>14.54</c:v>
                </c:pt>
                <c:pt idx="5343">
                  <c:v>13.3</c:v>
                </c:pt>
                <c:pt idx="5344">
                  <c:v>16.22</c:v>
                </c:pt>
                <c:pt idx="5345">
                  <c:v>14.77</c:v>
                </c:pt>
                <c:pt idx="5346">
                  <c:v>15.95</c:v>
                </c:pt>
                <c:pt idx="5347">
                  <c:v>16.15</c:v>
                </c:pt>
                <c:pt idx="5348">
                  <c:v>16.45</c:v>
                </c:pt>
                <c:pt idx="5349">
                  <c:v>15.63</c:v>
                </c:pt>
                <c:pt idx="5350">
                  <c:v>21.79</c:v>
                </c:pt>
                <c:pt idx="5351">
                  <c:v>16.77</c:v>
                </c:pt>
                <c:pt idx="5352">
                  <c:v>16.43</c:v>
                </c:pt>
                <c:pt idx="5353">
                  <c:v>16.37</c:v>
                </c:pt>
                <c:pt idx="5354">
                  <c:v>14.9</c:v>
                </c:pt>
                <c:pt idx="5355">
                  <c:v>14.85</c:v>
                </c:pt>
                <c:pt idx="5356">
                  <c:v>15.03</c:v>
                </c:pt>
                <c:pt idx="5357">
                  <c:v>15.41</c:v>
                </c:pt>
                <c:pt idx="5358">
                  <c:v>15.16</c:v>
                </c:pt>
                <c:pt idx="5359">
                  <c:v>15.82</c:v>
                </c:pt>
                <c:pt idx="5360">
                  <c:v>16.4</c:v>
                </c:pt>
                <c:pt idx="5361">
                  <c:v>15.9</c:v>
                </c:pt>
                <c:pt idx="5362">
                  <c:v>15.6</c:v>
                </c:pt>
                <c:pt idx="5363">
                  <c:v>15.54</c:v>
                </c:pt>
                <c:pt idx="5364">
                  <c:v>15.41</c:v>
                </c:pt>
                <c:pt idx="5365">
                  <c:v>17.85</c:v>
                </c:pt>
                <c:pt idx="5366">
                  <c:v>17.4</c:v>
                </c:pt>
                <c:pt idx="5367">
                  <c:v>16.63</c:v>
                </c:pt>
                <c:pt idx="5368">
                  <c:v>15.42</c:v>
                </c:pt>
                <c:pt idx="5369">
                  <c:v>15.93</c:v>
                </c:pt>
                <c:pt idx="5370">
                  <c:v>15.84</c:v>
                </c:pt>
                <c:pt idx="5371">
                  <c:v>14.83</c:v>
                </c:pt>
                <c:pt idx="5372">
                  <c:v>15.28</c:v>
                </c:pt>
                <c:pt idx="5373">
                  <c:v>14.08</c:v>
                </c:pt>
                <c:pt idx="5374">
                  <c:v>14.87</c:v>
                </c:pt>
                <c:pt idx="5375">
                  <c:v>14.43</c:v>
                </c:pt>
                <c:pt idx="5376">
                  <c:v>14.95</c:v>
                </c:pt>
                <c:pt idx="5377">
                  <c:v>14.84</c:v>
                </c:pt>
                <c:pt idx="5378">
                  <c:v>14.69</c:v>
                </c:pt>
                <c:pt idx="5379">
                  <c:v>14.01</c:v>
                </c:pt>
                <c:pt idx="5380">
                  <c:v>14.19</c:v>
                </c:pt>
                <c:pt idx="5381">
                  <c:v>14.66</c:v>
                </c:pt>
                <c:pt idx="5382">
                  <c:v>13.34</c:v>
                </c:pt>
                <c:pt idx="5383">
                  <c:v>14.5</c:v>
                </c:pt>
                <c:pt idx="5384">
                  <c:v>14.12</c:v>
                </c:pt>
                <c:pt idx="5385">
                  <c:v>14.01</c:v>
                </c:pt>
                <c:pt idx="5386">
                  <c:v>15.35</c:v>
                </c:pt>
                <c:pt idx="5387">
                  <c:v>14.79</c:v>
                </c:pt>
                <c:pt idx="5388">
                  <c:v>13.86</c:v>
                </c:pt>
                <c:pt idx="5389">
                  <c:v>14.52</c:v>
                </c:pt>
                <c:pt idx="5390">
                  <c:v>16.52</c:v>
                </c:pt>
                <c:pt idx="5391">
                  <c:v>14.23</c:v>
                </c:pt>
                <c:pt idx="5392">
                  <c:v>15.72</c:v>
                </c:pt>
                <c:pt idx="5393">
                  <c:v>17.4</c:v>
                </c:pt>
                <c:pt idx="5394">
                  <c:v>16.48999999999998</c:v>
                </c:pt>
                <c:pt idx="5395">
                  <c:v>15.85</c:v>
                </c:pt>
                <c:pt idx="5396">
                  <c:v>14.84</c:v>
                </c:pt>
                <c:pt idx="5397">
                  <c:v>17.29</c:v>
                </c:pt>
                <c:pt idx="5398">
                  <c:v>16.3</c:v>
                </c:pt>
                <c:pt idx="5399">
                  <c:v>19.05</c:v>
                </c:pt>
                <c:pt idx="5400">
                  <c:v>6.0</c:v>
                </c:pt>
                <c:pt idx="5401">
                  <c:v>9.3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898-BC46-B4DB-C0CB2BABB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3763048"/>
        <c:axId val="1831818744"/>
      </c:scatterChart>
      <c:valAx>
        <c:axId val="191376304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crossAx val="1831818744"/>
        <c:crosses val="autoZero"/>
        <c:crossBetween val="midCat"/>
      </c:valAx>
      <c:valAx>
        <c:axId val="1831818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763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0.19724</cdr:x>
      <cdr:y>0.17316</cdr:y>
    </cdr:from>
    <cdr:to>
      <cdr:x>0.83149</cdr:x>
      <cdr:y>0.30529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66950" y="1581150"/>
          <a:ext cx="7289800" cy="1206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3600" dirty="0"/>
            <a:t>Turbidity, Bridge </a:t>
          </a:r>
          <a:r>
            <a:rPr lang="en-US" sz="3600" dirty="0" err="1"/>
            <a:t>sonde</a:t>
          </a:r>
          <a:r>
            <a:rPr lang="en-US" sz="3600" dirty="0"/>
            <a:t>, Sept-Nov</a:t>
          </a:r>
        </a:p>
        <a:p xmlns:a="http://schemas.openxmlformats.org/drawingml/2006/main">
          <a:pPr algn="ctr"/>
          <a:r>
            <a:rPr lang="en-US" sz="3600" dirty="0"/>
            <a:t>(filtered out 7 data points)</a:t>
          </a:r>
        </a:p>
      </cdr:txBody>
    </cdr:sp>
  </cdr:relSizeAnchor>
  <cdr:relSizeAnchor xmlns:cdr="http://schemas.openxmlformats.org/drawingml/2006/chartDrawing">
    <cdr:from>
      <cdr:x>0.75967</cdr:x>
      <cdr:y>0.38734</cdr:y>
    </cdr:from>
    <cdr:to>
      <cdr:x>0.88122</cdr:x>
      <cdr:y>0.64743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8731267" y="3536918"/>
          <a:ext cx="1397035" cy="23749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Peaks at:</a:t>
          </a:r>
        </a:p>
        <a:p xmlns:a="http://schemas.openxmlformats.org/drawingml/2006/main">
          <a:endParaRPr lang="en-US" sz="1800" dirty="0"/>
        </a:p>
        <a:p xmlns:a="http://schemas.openxmlformats.org/drawingml/2006/main">
          <a:r>
            <a:rPr lang="en-US" sz="1800" dirty="0"/>
            <a:t>9/30</a:t>
          </a:r>
        </a:p>
        <a:p xmlns:a="http://schemas.openxmlformats.org/drawingml/2006/main">
          <a:r>
            <a:rPr lang="en-US" sz="1800" dirty="0"/>
            <a:t>10/8</a:t>
          </a:r>
        </a:p>
        <a:p xmlns:a="http://schemas.openxmlformats.org/drawingml/2006/main">
          <a:r>
            <a:rPr lang="en-US" sz="1800" dirty="0"/>
            <a:t>10/14</a:t>
          </a:r>
        </a:p>
        <a:p xmlns:a="http://schemas.openxmlformats.org/drawingml/2006/main">
          <a:r>
            <a:rPr lang="en-US" sz="1800" dirty="0"/>
            <a:t>10/24</a:t>
          </a:r>
        </a:p>
        <a:p xmlns:a="http://schemas.openxmlformats.org/drawingml/2006/main">
          <a:r>
            <a:rPr lang="en-US" sz="1800" dirty="0"/>
            <a:t>10/31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CAD31-7846-B449-81A8-3939A97D56F8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6EFC3-99B1-8D4C-B1A9-F34E054852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6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62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2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0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7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8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5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3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5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9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F68C3-25A5-F64D-BC1F-C5CEBCADF57E}" type="datetimeFigureOut">
              <a:rPr lang="en-US" smtClean="0"/>
              <a:pPr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926E2-C81A-E040-ADAF-A608301D4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25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1" Type="http://schemas.microsoft.com/office/2007/relationships/media" Target="file://localhost/Users/bullerj/Desktop/Sandusky_TP_Mar2015%5B2%5D%20(Converted).mov" TargetMode="External"/><Relationship Id="rId2" Type="http://schemas.openxmlformats.org/officeDocument/2006/relationships/video" Target="file://localhost/Users/bullerj/Desktop/Sandusky_TP_Mar2015%5B2%5D%20(Converted).mo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00"/>
                </a:solidFill>
              </a:rPr>
              <a:t>Cyanovirus</a:t>
            </a:r>
            <a:r>
              <a:rPr lang="en-US" dirty="0" smtClean="0">
                <a:solidFill>
                  <a:srgbClr val="FFFF00"/>
                </a:solidFill>
              </a:rPr>
              <a:t> update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Sandusky Bay update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Bullerjahn</a:t>
            </a:r>
            <a:r>
              <a:rPr lang="en-US" dirty="0">
                <a:solidFill>
                  <a:srgbClr val="FFFF00"/>
                </a:solidFill>
              </a:rPr>
              <a:t> Lab, BGSU</a:t>
            </a:r>
          </a:p>
          <a:p>
            <a:r>
              <a:rPr lang="en-US" sz="2800" dirty="0">
                <a:solidFill>
                  <a:srgbClr val="FFFF00"/>
                </a:solidFill>
              </a:rPr>
              <a:t>Katelyn </a:t>
            </a:r>
            <a:r>
              <a:rPr lang="en-US" sz="2800" dirty="0" err="1">
                <a:solidFill>
                  <a:srgbClr val="FFFF00"/>
                </a:solidFill>
              </a:rPr>
              <a:t>McKindles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Michelle </a:t>
            </a:r>
            <a:r>
              <a:rPr lang="en-US" sz="2800" dirty="0" err="1">
                <a:solidFill>
                  <a:srgbClr val="FFFF00"/>
                </a:solidFill>
              </a:rPr>
              <a:t>Neudeck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8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457200" y="-7938"/>
            <a:ext cx="8229600" cy="1143001"/>
          </a:xfrm>
        </p:spPr>
        <p:txBody>
          <a:bodyPr/>
          <a:lstStyle/>
          <a:p>
            <a:r>
              <a:rPr lang="en-US" sz="3600" dirty="0">
                <a:solidFill>
                  <a:srgbClr val="FFFF00"/>
                </a:solidFill>
                <a:latin typeface="Arial" charset="0"/>
              </a:rPr>
              <a:t>Lake Erie – partitioning of two blooms</a:t>
            </a:r>
          </a:p>
        </p:txBody>
      </p:sp>
      <p:pic>
        <p:nvPicPr>
          <p:cNvPr id="5120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073150"/>
            <a:ext cx="8502650" cy="566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 rot="-600000">
            <a:off x="1060450" y="5102225"/>
            <a:ext cx="2144713" cy="114458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352675" y="3922713"/>
            <a:ext cx="1431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i="1">
                <a:solidFill>
                  <a:schemeClr val="bg1"/>
                </a:solidFill>
                <a:latin typeface="Arial" charset="0"/>
              </a:rPr>
              <a:t>Microcystis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005347">
            <a:off x="1319213" y="5416550"/>
            <a:ext cx="1470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i="1">
                <a:solidFill>
                  <a:schemeClr val="bg1"/>
                </a:solidFill>
                <a:latin typeface="Arial" charset="0"/>
              </a:rPr>
              <a:t>Planktothrix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1804988"/>
            <a:ext cx="1960562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356100"/>
            <a:ext cx="320516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29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Lake Erie maximum bloom images – Sandusky bloom present every year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437"/>
            <a:ext cx="9144000" cy="51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84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Is Internal loading a source of P to the bloom?</a:t>
            </a:r>
          </a:p>
          <a:p>
            <a:pPr lvl="2"/>
            <a:r>
              <a:rPr lang="en-US" dirty="0">
                <a:solidFill>
                  <a:srgbClr val="FFFF00"/>
                </a:solidFill>
              </a:rPr>
              <a:t>Answer: yes</a:t>
            </a:r>
          </a:p>
          <a:p>
            <a:r>
              <a:rPr lang="en-US" dirty="0">
                <a:solidFill>
                  <a:srgbClr val="FFFF00"/>
                </a:solidFill>
              </a:rPr>
              <a:t>What drives sediment </a:t>
            </a:r>
            <a:r>
              <a:rPr lang="en-US" dirty="0" err="1">
                <a:solidFill>
                  <a:srgbClr val="FFFF00"/>
                </a:solidFill>
              </a:rPr>
              <a:t>resuspension</a:t>
            </a:r>
            <a:r>
              <a:rPr lang="en-US" dirty="0">
                <a:solidFill>
                  <a:srgbClr val="FFFF00"/>
                </a:solidFill>
              </a:rPr>
              <a:t>?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Wind vs. river discharge?</a:t>
            </a:r>
          </a:p>
          <a:p>
            <a:pPr lvl="2"/>
            <a:r>
              <a:rPr lang="en-US" dirty="0">
                <a:solidFill>
                  <a:srgbClr val="FFFF00"/>
                </a:solidFill>
              </a:rPr>
              <a:t>Answer: both are important</a:t>
            </a:r>
          </a:p>
          <a:p>
            <a:r>
              <a:rPr lang="en-US" dirty="0">
                <a:solidFill>
                  <a:srgbClr val="FFFF00"/>
                </a:solidFill>
              </a:rPr>
              <a:t>How does </a:t>
            </a:r>
            <a:r>
              <a:rPr lang="en-US" i="1" dirty="0" err="1">
                <a:solidFill>
                  <a:srgbClr val="FFFF00"/>
                </a:solidFill>
              </a:rPr>
              <a:t>Planktothrix</a:t>
            </a:r>
            <a:r>
              <a:rPr lang="en-US" dirty="0">
                <a:solidFill>
                  <a:srgbClr val="FFFF00"/>
                </a:solidFill>
              </a:rPr>
              <a:t> respond to light intensity?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Do they experience </a:t>
            </a:r>
            <a:r>
              <a:rPr lang="en-US" dirty="0" err="1">
                <a:solidFill>
                  <a:srgbClr val="FFFF00"/>
                </a:solidFill>
              </a:rPr>
              <a:t>photoinhibitory</a:t>
            </a:r>
            <a:r>
              <a:rPr lang="en-US" dirty="0">
                <a:solidFill>
                  <a:srgbClr val="FFFF00"/>
                </a:solidFill>
              </a:rPr>
              <a:t> irradiances?</a:t>
            </a:r>
          </a:p>
          <a:p>
            <a:pPr lvl="2"/>
            <a:r>
              <a:rPr lang="en-US" dirty="0">
                <a:solidFill>
                  <a:srgbClr val="FFFF00"/>
                </a:solidFill>
              </a:rPr>
              <a:t>Answer: yes, at the surface</a:t>
            </a:r>
          </a:p>
          <a:p>
            <a:pPr lvl="2"/>
            <a:r>
              <a:rPr lang="en-US" dirty="0">
                <a:solidFill>
                  <a:srgbClr val="FFFF00"/>
                </a:solidFill>
              </a:rPr>
              <a:t>Can sediment management help mitigate the bloom?</a:t>
            </a:r>
          </a:p>
          <a:p>
            <a:r>
              <a:rPr lang="en-US" dirty="0">
                <a:solidFill>
                  <a:srgbClr val="FFFF00"/>
                </a:solidFill>
              </a:rPr>
              <a:t>Is sediment resuspension a major source of nutrients to the bloom?</a:t>
            </a:r>
          </a:p>
          <a:p>
            <a:pPr lvl="2"/>
            <a:r>
              <a:rPr lang="en-US" dirty="0">
                <a:solidFill>
                  <a:srgbClr val="FFFF00"/>
                </a:solidFill>
              </a:rPr>
              <a:t>We don’t know yet</a:t>
            </a:r>
          </a:p>
          <a:p>
            <a:r>
              <a:rPr lang="en-US" dirty="0">
                <a:solidFill>
                  <a:srgbClr val="FFFF00"/>
                </a:solidFill>
              </a:rPr>
              <a:t>Are there pathogens present that can constrain the bloom?</a:t>
            </a:r>
          </a:p>
          <a:p>
            <a:pPr lvl="2"/>
            <a:r>
              <a:rPr lang="en-US" dirty="0">
                <a:solidFill>
                  <a:srgbClr val="FFFF00"/>
                </a:solidFill>
              </a:rPr>
              <a:t>Yes, chytrid fungi and phages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45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Monitoring sites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77" y="1417639"/>
            <a:ext cx="6584385" cy="479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4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74638"/>
            <a:ext cx="8686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cs typeface="Arial"/>
              </a:rPr>
              <a:t>Why is </a:t>
            </a:r>
            <a:r>
              <a:rPr lang="en-US" i="1" dirty="0" err="1">
                <a:solidFill>
                  <a:srgbClr val="FFFF00"/>
                </a:solidFill>
                <a:cs typeface="Arial"/>
              </a:rPr>
              <a:t>Planktothrix</a:t>
            </a:r>
            <a:r>
              <a:rPr lang="en-US" dirty="0">
                <a:solidFill>
                  <a:srgbClr val="FFFF00"/>
                </a:solidFill>
                <a:cs typeface="Arial"/>
              </a:rPr>
              <a:t> successful in SB?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2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FFFF00"/>
                </a:solidFill>
                <a:latin typeface="+mj-lt"/>
              </a:rPr>
              <a:t>Low light adaptation?</a:t>
            </a:r>
          </a:p>
          <a:p>
            <a:pPr lvl="1">
              <a:lnSpc>
                <a:spcPct val="90000"/>
              </a:lnSpc>
            </a:pPr>
            <a:r>
              <a:rPr lang="en-US" sz="2600" dirty="0" err="1">
                <a:solidFill>
                  <a:srgbClr val="FFFF00"/>
                </a:solidFill>
                <a:latin typeface="+mj-lt"/>
              </a:rPr>
              <a:t>Scheffer</a:t>
            </a:r>
            <a:r>
              <a:rPr lang="en-US" sz="2600" dirty="0">
                <a:solidFill>
                  <a:srgbClr val="FFFF00"/>
                </a:solidFill>
                <a:latin typeface="+mj-lt"/>
              </a:rPr>
              <a:t> et al. 1997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FFFF00"/>
                </a:solidFill>
                <a:latin typeface="+mj-lt"/>
              </a:rPr>
              <a:t>Temperature?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solidFill>
                  <a:srgbClr val="FFFF00"/>
                </a:solidFill>
                <a:latin typeface="+mj-lt"/>
              </a:rPr>
              <a:t>Post and Mur 1984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FFFF00"/>
                </a:solidFill>
                <a:latin typeface="+mj-lt"/>
              </a:rPr>
              <a:t>Nitrogen availability?</a:t>
            </a:r>
          </a:p>
          <a:p>
            <a:pPr lvl="1">
              <a:lnSpc>
                <a:spcPct val="90000"/>
              </a:lnSpc>
            </a:pPr>
            <a:r>
              <a:rPr lang="en-US" sz="2600" i="1" dirty="0" err="1" smtClean="0">
                <a:solidFill>
                  <a:srgbClr val="FFFF00"/>
                </a:solidFill>
                <a:latin typeface="+mj-lt"/>
              </a:rPr>
              <a:t>Planktothrix</a:t>
            </a:r>
            <a:r>
              <a:rPr lang="en-US" sz="2600" dirty="0" smtClean="0">
                <a:solidFill>
                  <a:srgbClr val="FFFF00"/>
                </a:solidFill>
                <a:latin typeface="+mj-lt"/>
              </a:rPr>
              <a:t> scavenges N better than </a:t>
            </a:r>
            <a:r>
              <a:rPr lang="en-US" sz="2600" i="1" dirty="0" err="1" smtClean="0">
                <a:solidFill>
                  <a:srgbClr val="FFFF00"/>
                </a:solidFill>
                <a:latin typeface="+mj-lt"/>
              </a:rPr>
              <a:t>Microcystis</a:t>
            </a:r>
            <a:r>
              <a:rPr lang="en-US" sz="2600" i="1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600" dirty="0">
                <a:solidFill>
                  <a:srgbClr val="FFFF00"/>
                </a:solidFill>
                <a:latin typeface="+mj-lt"/>
              </a:rPr>
              <a:t>(</a:t>
            </a:r>
            <a:r>
              <a:rPr lang="en-US" sz="2600" dirty="0" err="1">
                <a:solidFill>
                  <a:srgbClr val="FFFF00"/>
                </a:solidFill>
                <a:latin typeface="+mj-lt"/>
              </a:rPr>
              <a:t>Hampel</a:t>
            </a:r>
            <a:r>
              <a:rPr lang="en-US" sz="2600" dirty="0">
                <a:solidFill>
                  <a:srgbClr val="FFFF00"/>
                </a:solidFill>
                <a:latin typeface="+mj-lt"/>
              </a:rPr>
              <a:t> et al. 2018)</a:t>
            </a:r>
            <a:endParaRPr lang="en-US" sz="2600" i="1" dirty="0">
              <a:solidFill>
                <a:srgbClr val="FFFF00"/>
              </a:solidFill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sz="2600" i="1" dirty="0" err="1">
                <a:solidFill>
                  <a:srgbClr val="FFFF00"/>
                </a:solidFill>
                <a:latin typeface="+mj-lt"/>
              </a:rPr>
              <a:t>Planktothrix</a:t>
            </a:r>
            <a:r>
              <a:rPr lang="en-US" sz="2600" dirty="0">
                <a:solidFill>
                  <a:srgbClr val="FFFF00"/>
                </a:solidFill>
                <a:latin typeface="+mj-lt"/>
              </a:rPr>
              <a:t> can tolerate long-term N </a:t>
            </a:r>
            <a:r>
              <a:rPr lang="en-US" sz="2600" dirty="0" smtClean="0">
                <a:solidFill>
                  <a:srgbClr val="FFFF00"/>
                </a:solidFill>
                <a:latin typeface="+mj-lt"/>
              </a:rPr>
              <a:t>depletion</a:t>
            </a:r>
            <a:endParaRPr lang="en-US" sz="2600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1587500"/>
            <a:ext cx="35433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9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Real time nutrient data, 2019 (Edison Bridge)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121094"/>
              </p:ext>
            </p:extLst>
          </p:nvPr>
        </p:nvGraphicFramePr>
        <p:xfrm>
          <a:off x="2095500" y="1417638"/>
          <a:ext cx="4826000" cy="5395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Document" r:id="rId4" imgW="5486400" imgH="6134100" progId="Word.Document.12">
                  <p:embed/>
                </p:oleObj>
              </mc:Choice>
              <mc:Fallback>
                <p:oleObj name="Document" r:id="rId4" imgW="5486400" imgH="613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5500" y="1417638"/>
                        <a:ext cx="4826000" cy="5395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3BBD61-ABB1-B042-BE7C-2401DE9D0608}"/>
              </a:ext>
            </a:extLst>
          </p:cNvPr>
          <p:cNvSpPr txBox="1"/>
          <p:nvPr/>
        </p:nvSpPr>
        <p:spPr>
          <a:xfrm>
            <a:off x="0" y="1400176"/>
            <a:ext cx="2349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Nitrate </a:t>
            </a:r>
            <a:r>
              <a:rPr lang="en-US" sz="1600" dirty="0" smtClean="0">
                <a:solidFill>
                  <a:srgbClr val="FFFF00"/>
                </a:solidFill>
              </a:rPr>
              <a:t>(</a:t>
            </a:r>
            <a:r>
              <a:rPr lang="en-US" sz="1600" dirty="0">
                <a:solidFill>
                  <a:srgbClr val="FFFF00"/>
                </a:solidFill>
                <a:latin typeface="+mj-lt"/>
                <a:cs typeface="Symbol" charset="2"/>
              </a:rPr>
              <a:t>m</a:t>
            </a:r>
            <a:r>
              <a:rPr lang="en-US" sz="1600" dirty="0" smtClean="0">
                <a:solidFill>
                  <a:srgbClr val="FFFF00"/>
                </a:solidFill>
              </a:rPr>
              <a:t>g L</a:t>
            </a:r>
            <a:r>
              <a:rPr lang="en-US" sz="1600" baseline="30000" dirty="0" smtClean="0">
                <a:solidFill>
                  <a:srgbClr val="FFFF00"/>
                </a:solidFill>
              </a:rPr>
              <a:t>-1</a:t>
            </a:r>
            <a:r>
              <a:rPr lang="en-US" sz="1600" dirty="0" smtClean="0">
                <a:solidFill>
                  <a:srgbClr val="FFFF00"/>
                </a:solidFill>
              </a:rPr>
              <a:t>)          6.0</a:t>
            </a:r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  <a:p>
            <a:endParaRPr lang="en-US" sz="1400" dirty="0">
              <a:solidFill>
                <a:srgbClr val="FFFF00"/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                                         0</a:t>
            </a:r>
            <a:r>
              <a:rPr lang="en-US" dirty="0">
                <a:solidFill>
                  <a:srgbClr val="FFFF00"/>
                </a:solidFill>
              </a:rPr>
              <a:t> </a:t>
            </a:r>
            <a:endParaRPr lang="en-US" baseline="300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8EC4C5-653E-E74F-A37E-2CB50FE42A9E}"/>
              </a:ext>
            </a:extLst>
          </p:cNvPr>
          <p:cNvSpPr txBox="1"/>
          <p:nvPr/>
        </p:nvSpPr>
        <p:spPr>
          <a:xfrm>
            <a:off x="4051300" y="6400800"/>
            <a:ext cx="463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Highest turbidity and river discharge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00033AB-8AFB-C444-B7DB-5FE964E7CF24}"/>
              </a:ext>
            </a:extLst>
          </p:cNvPr>
          <p:cNvSpPr txBox="1"/>
          <p:nvPr/>
        </p:nvSpPr>
        <p:spPr>
          <a:xfrm>
            <a:off x="0" y="3452952"/>
            <a:ext cx="2578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Phosphate </a:t>
            </a:r>
            <a:r>
              <a:rPr lang="en-US" sz="1600" dirty="0" smtClean="0">
                <a:solidFill>
                  <a:srgbClr val="FFFF00"/>
                </a:solidFill>
              </a:rPr>
              <a:t>(</a:t>
            </a:r>
            <a:r>
              <a:rPr lang="en-US" sz="1600" dirty="0">
                <a:solidFill>
                  <a:srgbClr val="FFFF00"/>
                </a:solidFill>
                <a:latin typeface="+mj-lt"/>
                <a:cs typeface="Symbol" charset="2"/>
              </a:rPr>
              <a:t>m</a:t>
            </a:r>
            <a:r>
              <a:rPr lang="en-US" sz="1600" dirty="0" smtClean="0">
                <a:solidFill>
                  <a:srgbClr val="FFFF00"/>
                </a:solidFill>
                <a:cs typeface="Symbol" charset="2"/>
              </a:rPr>
              <a:t>g L-1</a:t>
            </a:r>
            <a:r>
              <a:rPr lang="en-US" sz="1600" dirty="0" smtClean="0">
                <a:solidFill>
                  <a:srgbClr val="FFFF00"/>
                </a:solidFill>
              </a:rPr>
              <a:t>)  </a:t>
            </a:r>
            <a:r>
              <a:rPr lang="en-US" sz="1600" dirty="0">
                <a:solidFill>
                  <a:srgbClr val="FFFF00"/>
                </a:solidFill>
              </a:rPr>
              <a:t>0.6</a:t>
            </a:r>
          </a:p>
          <a:p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                                     0.0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93A495-1AA1-6E45-8563-97637B927ED0}"/>
              </a:ext>
            </a:extLst>
          </p:cNvPr>
          <p:cNvSpPr txBox="1"/>
          <p:nvPr/>
        </p:nvSpPr>
        <p:spPr>
          <a:xfrm>
            <a:off x="5359400" y="4557634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Internal loading</a:t>
            </a:r>
          </a:p>
        </p:txBody>
      </p:sp>
    </p:spTree>
    <p:extLst>
      <p:ext uri="{BB962C8B-B14F-4D97-AF65-F5344CB8AC3E}">
        <p14:creationId xmlns:p14="http://schemas.microsoft.com/office/powerpoint/2010/main" val="192450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1218A67-778F-2A44-B7E0-59033DFE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827"/>
            <a:ext cx="9144000" cy="49399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6A6530BA-E024-DC44-83B0-568CDFB2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Nutrient load sources (Tetra Tech/</a:t>
            </a:r>
            <a:r>
              <a:rPr lang="en-US" dirty="0" err="1">
                <a:solidFill>
                  <a:srgbClr val="FFFF00"/>
                </a:solidFill>
              </a:rPr>
              <a:t>Biohabitats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37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681486" y="214337"/>
            <a:ext cx="7648506" cy="114300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Denitrification contributes to N losses</a:t>
            </a:r>
            <a:endParaRPr lang="en-US" sz="3200" dirty="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72" y="1912951"/>
            <a:ext cx="4266975" cy="2763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247" y="1912951"/>
            <a:ext cx="3251737" cy="27638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054605"/>
            <a:ext cx="825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Rates are ca. 10 fold higher than areal rates in western Lake Erie (Small et al. 2016)</a:t>
            </a:r>
          </a:p>
          <a:p>
            <a:r>
              <a:rPr lang="en-US" i="1" dirty="0" err="1">
                <a:solidFill>
                  <a:srgbClr val="FFFF00"/>
                </a:solidFill>
              </a:rPr>
              <a:t>Planktothrix</a:t>
            </a:r>
            <a:r>
              <a:rPr lang="en-US" dirty="0">
                <a:solidFill>
                  <a:srgbClr val="FFFF00"/>
                </a:solidFill>
              </a:rPr>
              <a:t> is well adapted to a low N environment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i="1" dirty="0">
                <a:solidFill>
                  <a:srgbClr val="FFFF00"/>
                </a:solidFill>
              </a:rPr>
              <a:t>See Davis et al. (2015) ES&amp;T and Salk et al. (2018) </a:t>
            </a:r>
            <a:r>
              <a:rPr lang="en-US" i="1" dirty="0" err="1">
                <a:solidFill>
                  <a:srgbClr val="FFFF00"/>
                </a:solidFill>
              </a:rPr>
              <a:t>Biogeosciences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447675" y="82369"/>
            <a:ext cx="7648506" cy="1143001"/>
          </a:xfrm>
        </p:spPr>
        <p:txBody>
          <a:bodyPr>
            <a:normAutofit/>
          </a:bodyPr>
          <a:lstStyle/>
          <a:p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11" name="Picture 2" descr="C:\Users\DavisT\Desktop\2013 EC research\Lake Erie &amp; Lake Ontario 2013\2013 TDLEx10-12 pictures\TDLEx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428"/>
            <a:ext cx="9144000" cy="689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13304" y="3978831"/>
            <a:ext cx="6520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>
                <a:latin typeface="+mj-lt"/>
              </a:rPr>
              <a:t>                                                         </a:t>
            </a:r>
            <a:r>
              <a:rPr lang="en-US" sz="1400" dirty="0">
                <a:latin typeface="+mj-lt"/>
              </a:rPr>
              <a:t>                                                        P+                P+             P+</a:t>
            </a:r>
          </a:p>
          <a:p>
            <a:pPr>
              <a:defRPr/>
            </a:pPr>
            <a:r>
              <a:rPr lang="en-US" sz="1400" dirty="0">
                <a:latin typeface="+mj-lt"/>
              </a:rPr>
              <a:t> C                    P              NO</a:t>
            </a:r>
            <a:r>
              <a:rPr lang="en-US" sz="1400" baseline="-25000" dirty="0">
                <a:latin typeface="+mj-lt"/>
              </a:rPr>
              <a:t>3</a:t>
            </a:r>
            <a:r>
              <a:rPr lang="en-US" sz="1400" dirty="0">
                <a:latin typeface="+mj-lt"/>
              </a:rPr>
              <a:t>           NH</a:t>
            </a:r>
            <a:r>
              <a:rPr lang="en-US" sz="1400" baseline="-25000" dirty="0">
                <a:latin typeface="+mj-lt"/>
              </a:rPr>
              <a:t>4</a:t>
            </a:r>
            <a:r>
              <a:rPr lang="en-US" sz="1400" dirty="0">
                <a:latin typeface="+mj-lt"/>
              </a:rPr>
              <a:t>           Urea            NO</a:t>
            </a:r>
            <a:r>
              <a:rPr lang="en-US" sz="1400" baseline="-25000" dirty="0">
                <a:latin typeface="+mj-lt"/>
              </a:rPr>
              <a:t>3</a:t>
            </a:r>
            <a:r>
              <a:rPr lang="en-US" sz="1400" dirty="0">
                <a:latin typeface="+mj-lt"/>
              </a:rPr>
              <a:t>             NH</a:t>
            </a:r>
            <a:r>
              <a:rPr lang="en-US" sz="1400" baseline="-25000" dirty="0">
                <a:latin typeface="+mj-lt"/>
              </a:rPr>
              <a:t>4</a:t>
            </a:r>
            <a:r>
              <a:rPr lang="en-US" sz="1400" dirty="0">
                <a:latin typeface="+mj-lt"/>
              </a:rPr>
              <a:t>          Urea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3171" y="479503"/>
            <a:ext cx="76832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/>
              <a:t>Planktothrix</a:t>
            </a:r>
            <a:r>
              <a:rPr lang="en-US" sz="3200" b="1" dirty="0"/>
              <a:t> is stimulated by N inputs, not 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7675" y="1515030"/>
            <a:ext cx="22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Davis et al. 2015 Environ. Sci. Technol.</a:t>
            </a:r>
          </a:p>
        </p:txBody>
      </p:sp>
    </p:spTree>
    <p:extLst>
      <p:ext uri="{BB962C8B-B14F-4D97-AF65-F5344CB8AC3E}">
        <p14:creationId xmlns:p14="http://schemas.microsoft.com/office/powerpoint/2010/main" val="170151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Box 4"/>
          <p:cNvSpPr txBox="1">
            <a:spLocks noChangeArrowheads="1"/>
          </p:cNvSpPr>
          <p:nvPr/>
        </p:nvSpPr>
        <p:spPr bwMode="auto">
          <a:xfrm>
            <a:off x="304800" y="711200"/>
            <a:ext cx="44704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FFFF00"/>
                </a:solidFill>
                <a:latin typeface="Arial" charset="0"/>
              </a:rPr>
              <a:t>Integration of all data yields models for water flow and nutrient loading in Sandusky Bay</a:t>
            </a:r>
          </a:p>
          <a:p>
            <a:endParaRPr lang="en-US" sz="1800">
              <a:solidFill>
                <a:srgbClr val="FFFF00"/>
              </a:solidFill>
              <a:latin typeface="Arial" charset="0"/>
            </a:endParaRPr>
          </a:p>
          <a:p>
            <a:r>
              <a:rPr lang="en-US" sz="1800">
                <a:solidFill>
                  <a:srgbClr val="FFFF00"/>
                </a:solidFill>
                <a:latin typeface="Arial" charset="0"/>
              </a:rPr>
              <a:t>Credit: Kevin Kratt, Tetra Tech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01900" y="5575300"/>
            <a:ext cx="4025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FFFF00"/>
                </a:solidFill>
                <a:latin typeface="Arial" charset="0"/>
              </a:rPr>
              <a:t>How might these data be useful?</a:t>
            </a:r>
          </a:p>
        </p:txBody>
      </p:sp>
      <p:pic>
        <p:nvPicPr>
          <p:cNvPr id="2" name="Sandusky_TP_Mar2015[2] (Converted).mov" descr="/Volumes/USB DISK/Sandusky_TP_Mar2015[2]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4763"/>
            <a:ext cx="7696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Box 2"/>
          <p:cNvSpPr txBox="1">
            <a:spLocks noChangeArrowheads="1"/>
          </p:cNvSpPr>
          <p:nvPr/>
        </p:nvSpPr>
        <p:spPr bwMode="auto">
          <a:xfrm>
            <a:off x="431800" y="850900"/>
            <a:ext cx="334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" charset="0"/>
              </a:rPr>
              <a:t>Credit: Kevin Kratt, Tetra Tech</a:t>
            </a:r>
          </a:p>
        </p:txBody>
      </p:sp>
    </p:spTree>
    <p:extLst>
      <p:ext uri="{BB962C8B-B14F-4D97-AF65-F5344CB8AC3E}">
        <p14:creationId xmlns:p14="http://schemas.microsoft.com/office/powerpoint/2010/main" val="108946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468" y="1916108"/>
            <a:ext cx="5730776" cy="3982888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Tim Davis, BGSU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Silvia </a:t>
            </a:r>
            <a:r>
              <a:rPr lang="en-US" sz="2800" dirty="0">
                <a:solidFill>
                  <a:srgbClr val="FFFF00"/>
                </a:solidFill>
              </a:rPr>
              <a:t>Newell, Wright State</a:t>
            </a:r>
          </a:p>
          <a:p>
            <a:r>
              <a:rPr lang="en-US" sz="2800" dirty="0">
                <a:solidFill>
                  <a:srgbClr val="FFFF00"/>
                </a:solidFill>
              </a:rPr>
              <a:t>Nathaniel </a:t>
            </a:r>
            <a:r>
              <a:rPr lang="en-US" sz="2800" dirty="0" err="1">
                <a:solidFill>
                  <a:srgbClr val="FFFF00"/>
                </a:solidFill>
              </a:rPr>
              <a:t>Ostrom</a:t>
            </a:r>
            <a:r>
              <a:rPr lang="en-US" sz="2800" dirty="0">
                <a:solidFill>
                  <a:srgbClr val="FFFF00"/>
                </a:solidFill>
              </a:rPr>
              <a:t> and </a:t>
            </a:r>
            <a:r>
              <a:rPr lang="en-US" sz="2800" dirty="0" err="1">
                <a:solidFill>
                  <a:srgbClr val="FFFF00"/>
                </a:solidFill>
              </a:rPr>
              <a:t>Kateri</a:t>
            </a:r>
            <a:r>
              <a:rPr lang="en-US" sz="2800" dirty="0">
                <a:solidFill>
                  <a:srgbClr val="FFFF00"/>
                </a:solidFill>
              </a:rPr>
              <a:t> Salk, Michigan State</a:t>
            </a:r>
          </a:p>
          <a:p>
            <a:r>
              <a:rPr lang="en-US" sz="2800" dirty="0">
                <a:solidFill>
                  <a:srgbClr val="FFFF00"/>
                </a:solidFill>
              </a:rPr>
              <a:t>Lauren Kinsman-Costello, Kent State</a:t>
            </a:r>
          </a:p>
          <a:p>
            <a:r>
              <a:rPr lang="en-US" sz="2800" dirty="0">
                <a:solidFill>
                  <a:srgbClr val="FFFF00"/>
                </a:solidFill>
              </a:rPr>
              <a:t>Laura Johnson, Heidelberg and NCWQR</a:t>
            </a:r>
          </a:p>
          <a:p>
            <a:r>
              <a:rPr lang="en-US" sz="2800" dirty="0">
                <a:solidFill>
                  <a:srgbClr val="FFFF00"/>
                </a:solidFill>
              </a:rPr>
              <a:t>ODNR, OSU and USGS crews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1026" name="AutoShape 2" descr="Image result for Water resources center ohio"/>
          <p:cNvSpPr>
            <a:spLocks noChangeAspect="1" noChangeArrowheads="1"/>
          </p:cNvSpPr>
          <p:nvPr/>
        </p:nvSpPr>
        <p:spPr bwMode="auto">
          <a:xfrm>
            <a:off x="155575" y="-14446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://wrc.osu.edu/sites/wrc.engineering.osu.edu/files/wrc_0.jpg"/>
          <p:cNvSpPr>
            <a:spLocks noChangeAspect="1" noChangeArrowheads="1"/>
          </p:cNvSpPr>
          <p:nvPr/>
        </p:nvSpPr>
        <p:spPr bwMode="auto">
          <a:xfrm>
            <a:off x="155575" y="-14446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https://wrc.osu.edu/sites/wrc.engineering.osu.edu/files/wrc_0.jpg"/>
          <p:cNvSpPr>
            <a:spLocks noChangeAspect="1" noChangeArrowheads="1"/>
          </p:cNvSpPr>
          <p:nvPr/>
        </p:nvSpPr>
        <p:spPr bwMode="auto">
          <a:xfrm>
            <a:off x="155575" y="-14446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https://wrc.osu.edu/sites/wrc.engineering.osu.edu/files/wrc_0.jpg"/>
          <p:cNvSpPr>
            <a:spLocks noChangeAspect="1" noChangeArrowheads="1"/>
          </p:cNvSpPr>
          <p:nvPr/>
        </p:nvSpPr>
        <p:spPr bwMode="auto">
          <a:xfrm>
            <a:off x="155575" y="-14446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/>
          <a:srcRect l="1533" t="13648" r="77508" b="68334"/>
          <a:stretch>
            <a:fillRect/>
          </a:stretch>
        </p:blipFill>
        <p:spPr bwMode="auto">
          <a:xfrm>
            <a:off x="6756086" y="1992731"/>
            <a:ext cx="1930714" cy="1037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AutoShape 11" descr="Image result for ohio sea grant"/>
          <p:cNvSpPr>
            <a:spLocks noChangeAspect="1" noChangeArrowheads="1"/>
          </p:cNvSpPr>
          <p:nvPr/>
        </p:nvSpPr>
        <p:spPr bwMode="auto">
          <a:xfrm>
            <a:off x="155575" y="-14446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 cstate="print"/>
          <a:srcRect t="7425" r="80131" b="74339"/>
          <a:stretch>
            <a:fillRect/>
          </a:stretch>
        </p:blipFill>
        <p:spPr bwMode="auto">
          <a:xfrm>
            <a:off x="7007666" y="4756873"/>
            <a:ext cx="1679134" cy="96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 cstate="print"/>
          <a:srcRect t="8305" r="80899" b="76436"/>
          <a:stretch>
            <a:fillRect/>
          </a:stretch>
        </p:blipFill>
        <p:spPr bwMode="auto">
          <a:xfrm>
            <a:off x="7019996" y="3422182"/>
            <a:ext cx="1666804" cy="832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mgres-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6013451"/>
            <a:ext cx="3454400" cy="673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700" y="274638"/>
            <a:ext cx="1435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Physical measurements 2017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(flow, turbidity, discharge)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6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899439"/>
              </p:ext>
            </p:extLst>
          </p:nvPr>
        </p:nvGraphicFramePr>
        <p:xfrm>
          <a:off x="-1174750" y="-1136650"/>
          <a:ext cx="11493500" cy="913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03400" y="626110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/>
              <a:t>9/12             9/22              10/2              10/12           10/22            11/1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761999" y="3341788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NTU</a:t>
            </a:r>
          </a:p>
        </p:txBody>
      </p:sp>
    </p:spTree>
    <p:extLst>
      <p:ext uri="{BB962C8B-B14F-4D97-AF65-F5344CB8AC3E}">
        <p14:creationId xmlns:p14="http://schemas.microsoft.com/office/powerpoint/2010/main" val="148121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October wind speeds, Lorain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924050"/>
            <a:ext cx="7658100" cy="3009900"/>
          </a:xfrm>
          <a:prstGeom prst="rect">
            <a:avLst/>
          </a:prstGeom>
        </p:spPr>
      </p:pic>
      <p:sp>
        <p:nvSpPr>
          <p:cNvPr id="4" name="Donut 3"/>
          <p:cNvSpPr/>
          <p:nvPr/>
        </p:nvSpPr>
        <p:spPr>
          <a:xfrm>
            <a:off x="2247900" y="2349500"/>
            <a:ext cx="914400" cy="1181100"/>
          </a:xfrm>
          <a:prstGeom prst="donut">
            <a:avLst>
              <a:gd name="adj" fmla="val 54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>
            <a:off x="3924300" y="2349500"/>
            <a:ext cx="914400" cy="1181100"/>
          </a:xfrm>
          <a:prstGeom prst="donut">
            <a:avLst>
              <a:gd name="adj" fmla="val 54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5867400" y="2349500"/>
            <a:ext cx="914400" cy="1181100"/>
          </a:xfrm>
          <a:prstGeom prst="donut">
            <a:avLst>
              <a:gd name="adj" fmla="val 54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7239000" y="2349500"/>
            <a:ext cx="914400" cy="1181100"/>
          </a:xfrm>
          <a:prstGeom prst="donut">
            <a:avLst>
              <a:gd name="adj" fmla="val 54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95900"/>
            <a:ext cx="77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Turbidity and flow velocities are coincident with wind on 10/8, 10/24 and 10/31</a:t>
            </a:r>
          </a:p>
          <a:p>
            <a:pPr algn="ctr"/>
            <a:endParaRPr lang="en-US" dirty="0">
              <a:solidFill>
                <a:srgbClr val="FFFF00"/>
              </a:solidFill>
            </a:endParaRPr>
          </a:p>
          <a:p>
            <a:pPr algn="ctr"/>
            <a:r>
              <a:rPr lang="en-US" dirty="0">
                <a:solidFill>
                  <a:srgbClr val="FFFF00"/>
                </a:solidFill>
              </a:rPr>
              <a:t>Not coincident at 10/14 </a:t>
            </a:r>
          </a:p>
        </p:txBody>
      </p:sp>
    </p:spTree>
    <p:extLst>
      <p:ext uri="{BB962C8B-B14F-4D97-AF65-F5344CB8AC3E}">
        <p14:creationId xmlns:p14="http://schemas.microsoft.com/office/powerpoint/2010/main" val="86159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C926801-4936-7B4A-AD95-C63E06E49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 wind leads to high velocities and sediment resuspension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xmlns="" id="{C9683679-4D45-754B-88BE-340D18F4A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0955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Does sediment resuspension deliver nutrients to the </a:t>
            </a:r>
            <a:r>
              <a:rPr lang="en-US" i="1" dirty="0" err="1">
                <a:solidFill>
                  <a:srgbClr val="FFFF00"/>
                </a:solidFill>
              </a:rPr>
              <a:t>Planktothrix</a:t>
            </a:r>
            <a:r>
              <a:rPr lang="en-US" dirty="0">
                <a:solidFill>
                  <a:srgbClr val="FFFF00"/>
                </a:solidFill>
              </a:rPr>
              <a:t> bloom?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We have the tools in place, but we don’t know yet</a:t>
            </a:r>
          </a:p>
        </p:txBody>
      </p:sp>
    </p:spTree>
    <p:extLst>
      <p:ext uri="{BB962C8B-B14F-4D97-AF65-F5344CB8AC3E}">
        <p14:creationId xmlns:p14="http://schemas.microsoft.com/office/powerpoint/2010/main" val="108726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Bloom characteristics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i="1" dirty="0" err="1">
                <a:solidFill>
                  <a:srgbClr val="FFFF00"/>
                </a:solidFill>
              </a:rPr>
              <a:t>Planktothrix</a:t>
            </a:r>
            <a:r>
              <a:rPr lang="en-US" sz="3400" dirty="0">
                <a:solidFill>
                  <a:srgbClr val="FFFF00"/>
                </a:solidFill>
              </a:rPr>
              <a:t> mostly, but some N-fixing cyanobacteria during N depletion</a:t>
            </a:r>
          </a:p>
          <a:p>
            <a:endParaRPr lang="en-US" sz="3400" dirty="0">
              <a:solidFill>
                <a:srgbClr val="FFFF00"/>
              </a:solidFill>
            </a:endParaRPr>
          </a:p>
          <a:p>
            <a:r>
              <a:rPr lang="en-US" sz="3400" dirty="0">
                <a:solidFill>
                  <a:srgbClr val="FFFF00"/>
                </a:solidFill>
              </a:rPr>
              <a:t>Evidence that bloom biomass is low-light</a:t>
            </a:r>
            <a:r>
              <a:rPr lang="en-US" dirty="0">
                <a:solidFill>
                  <a:srgbClr val="FFFF00"/>
                </a:solidFill>
              </a:rPr>
              <a:t> adapted and under light stress</a:t>
            </a:r>
          </a:p>
        </p:txBody>
      </p:sp>
    </p:spTree>
    <p:extLst>
      <p:ext uri="{BB962C8B-B14F-4D97-AF65-F5344CB8AC3E}">
        <p14:creationId xmlns:p14="http://schemas.microsoft.com/office/powerpoint/2010/main" val="50300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Responses of </a:t>
            </a:r>
            <a:r>
              <a:rPr lang="en-US" i="1" dirty="0" err="1">
                <a:solidFill>
                  <a:srgbClr val="FFFF00"/>
                </a:solidFill>
              </a:rPr>
              <a:t>Planktothrix</a:t>
            </a:r>
            <a:r>
              <a:rPr lang="en-US" dirty="0">
                <a:solidFill>
                  <a:srgbClr val="FFFF00"/>
                </a:solidFill>
              </a:rPr>
              <a:t> to irradiance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85925"/>
            <a:ext cx="7848600" cy="462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041400" y="3378200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mg C mg chl</a:t>
            </a:r>
            <a:r>
              <a:rPr lang="en-US" baseline="30000" dirty="0">
                <a:solidFill>
                  <a:srgbClr val="FFFF00"/>
                </a:solidFill>
              </a:rPr>
              <a:t>-1</a:t>
            </a:r>
            <a:r>
              <a:rPr lang="en-US" dirty="0">
                <a:solidFill>
                  <a:srgbClr val="FFFF00"/>
                </a:solidFill>
              </a:rPr>
              <a:t> h</a:t>
            </a:r>
            <a:r>
              <a:rPr lang="en-US" baseline="30000" dirty="0">
                <a:solidFill>
                  <a:srgbClr val="FFFF00"/>
                </a:solidFill>
              </a:rPr>
              <a:t>-1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3600" y="6378575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dirty="0" err="1">
                <a:solidFill>
                  <a:srgbClr val="FFFF00"/>
                </a:solidFill>
              </a:rPr>
              <a:t>mol</a:t>
            </a:r>
            <a:r>
              <a:rPr lang="en-US" dirty="0">
                <a:solidFill>
                  <a:srgbClr val="FFFF00"/>
                </a:solidFill>
              </a:rPr>
              <a:t> quanta m</a:t>
            </a:r>
            <a:r>
              <a:rPr lang="en-US" baseline="30000" dirty="0">
                <a:solidFill>
                  <a:srgbClr val="FFFF00"/>
                </a:solidFill>
              </a:rPr>
              <a:t>-2</a:t>
            </a:r>
            <a:r>
              <a:rPr lang="en-US" dirty="0">
                <a:solidFill>
                  <a:srgbClr val="FFFF00"/>
                </a:solidFill>
              </a:rPr>
              <a:t> s</a:t>
            </a:r>
            <a:r>
              <a:rPr lang="en-US" baseline="30000" dirty="0">
                <a:solidFill>
                  <a:srgbClr val="FFFF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0361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Summary of completed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100"/>
            <a:ext cx="8229600" cy="4826000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err="1" smtClean="0">
                <a:solidFill>
                  <a:srgbClr val="FFFF00"/>
                </a:solidFill>
              </a:rPr>
              <a:t>Planktothrix</a:t>
            </a:r>
            <a:r>
              <a:rPr lang="en-US" dirty="0" smtClean="0">
                <a:solidFill>
                  <a:srgbClr val="FFFF00"/>
                </a:solidFill>
              </a:rPr>
              <a:t> bloom is adapted to low N (</a:t>
            </a:r>
            <a:r>
              <a:rPr lang="en-US" dirty="0">
                <a:solidFill>
                  <a:srgbClr val="FFFF00"/>
                </a:solidFill>
              </a:rPr>
              <a:t>Salk et al. 2018)</a:t>
            </a:r>
          </a:p>
          <a:p>
            <a:r>
              <a:rPr lang="en-US" dirty="0">
                <a:solidFill>
                  <a:srgbClr val="FFFF00"/>
                </a:solidFill>
              </a:rPr>
              <a:t>Bloom biomass is low light </a:t>
            </a:r>
            <a:r>
              <a:rPr lang="en-US" dirty="0" smtClean="0">
                <a:solidFill>
                  <a:srgbClr val="FFFF00"/>
                </a:solidFill>
              </a:rPr>
              <a:t>adapted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Biomass shows </a:t>
            </a:r>
            <a:r>
              <a:rPr lang="en-US" dirty="0" smtClean="0">
                <a:solidFill>
                  <a:srgbClr val="FFFF00"/>
                </a:solidFill>
              </a:rPr>
              <a:t>symptoms </a:t>
            </a:r>
            <a:r>
              <a:rPr lang="en-US" dirty="0">
                <a:solidFill>
                  <a:srgbClr val="FFFF00"/>
                </a:solidFill>
              </a:rPr>
              <a:t>of high light stress</a:t>
            </a:r>
          </a:p>
          <a:p>
            <a:pPr lvl="1"/>
            <a:r>
              <a:rPr lang="en-US" i="1" dirty="0" err="1">
                <a:solidFill>
                  <a:srgbClr val="FFFF00"/>
                </a:solidFill>
              </a:rPr>
              <a:t>hliA</a:t>
            </a:r>
            <a:r>
              <a:rPr lang="en-US" dirty="0">
                <a:solidFill>
                  <a:srgbClr val="FFFF00"/>
                </a:solidFill>
              </a:rPr>
              <a:t> gene expression, growth </a:t>
            </a:r>
            <a:r>
              <a:rPr lang="en-US" dirty="0" smtClean="0">
                <a:solidFill>
                  <a:srgbClr val="FFFF00"/>
                </a:solidFill>
              </a:rPr>
              <a:t>assays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Improve water clarity – reduce the bloom?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Discharge </a:t>
            </a:r>
            <a:r>
              <a:rPr lang="en-US" dirty="0">
                <a:solidFill>
                  <a:srgbClr val="FFFF00"/>
                </a:solidFill>
              </a:rPr>
              <a:t>linked to peak in dissolved nutrients</a:t>
            </a:r>
          </a:p>
          <a:p>
            <a:r>
              <a:rPr lang="en-US" dirty="0">
                <a:solidFill>
                  <a:srgbClr val="FFFF00"/>
                </a:solidFill>
              </a:rPr>
              <a:t>Turbidity is not uniformly linked to river </a:t>
            </a:r>
            <a:r>
              <a:rPr lang="en-US" dirty="0" smtClean="0">
                <a:solidFill>
                  <a:srgbClr val="FFFF00"/>
                </a:solidFill>
              </a:rPr>
              <a:t>discharge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Wind events are important in driving </a:t>
            </a:r>
            <a:r>
              <a:rPr lang="en-US" dirty="0" smtClean="0">
                <a:solidFill>
                  <a:srgbClr val="FFFF00"/>
                </a:solidFill>
              </a:rPr>
              <a:t>turbidity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Current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Cell </a:t>
            </a:r>
            <a:r>
              <a:rPr lang="en-US" dirty="0">
                <a:solidFill>
                  <a:srgbClr val="FFFF00"/>
                </a:solidFill>
              </a:rPr>
              <a:t>counts/biovolume to inform remote sensing analyses (Rick Stumpf, NOAA)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Useful for EPA impairment designation</a:t>
            </a:r>
          </a:p>
          <a:p>
            <a:r>
              <a:rPr lang="en-US" dirty="0">
                <a:solidFill>
                  <a:srgbClr val="FFFF00"/>
                </a:solidFill>
              </a:rPr>
              <a:t>Deployment of </a:t>
            </a:r>
            <a:r>
              <a:rPr lang="en-US" dirty="0" err="1">
                <a:solidFill>
                  <a:srgbClr val="FFFF00"/>
                </a:solidFill>
              </a:rPr>
              <a:t>NuLab</a:t>
            </a:r>
            <a:r>
              <a:rPr lang="en-US" dirty="0">
                <a:solidFill>
                  <a:srgbClr val="FFFF00"/>
                </a:solidFill>
              </a:rPr>
              <a:t> nutrient analyzer at the Bridge site</a:t>
            </a:r>
          </a:p>
          <a:p>
            <a:r>
              <a:rPr lang="en-US" dirty="0">
                <a:solidFill>
                  <a:srgbClr val="FFFF00"/>
                </a:solidFill>
              </a:rPr>
              <a:t>Sediment geochemistry (Lauren Kinsman-Costello)</a:t>
            </a:r>
          </a:p>
          <a:p>
            <a:r>
              <a:rPr lang="en-US" dirty="0">
                <a:solidFill>
                  <a:srgbClr val="FFFF00"/>
                </a:solidFill>
              </a:rPr>
              <a:t>Assessment of </a:t>
            </a:r>
            <a:r>
              <a:rPr lang="en-US" i="1" dirty="0" err="1">
                <a:solidFill>
                  <a:srgbClr val="FFFF00"/>
                </a:solidFill>
              </a:rPr>
              <a:t>Planktothrix</a:t>
            </a:r>
            <a:r>
              <a:rPr lang="en-US" dirty="0">
                <a:solidFill>
                  <a:srgbClr val="FFFF00"/>
                </a:solidFill>
              </a:rPr>
              <a:t> pathogens</a:t>
            </a:r>
          </a:p>
        </p:txBody>
      </p:sp>
    </p:spTree>
    <p:extLst>
      <p:ext uri="{BB962C8B-B14F-4D97-AF65-F5344CB8AC3E}">
        <p14:creationId xmlns:p14="http://schemas.microsoft.com/office/powerpoint/2010/main" val="1158628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 txBox="1">
            <a:spLocks/>
          </p:cNvSpPr>
          <p:nvPr/>
        </p:nvSpPr>
        <p:spPr>
          <a:xfrm>
            <a:off x="266700" y="344488"/>
            <a:ext cx="8877300" cy="12954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dirty="0">
                <a:solidFill>
                  <a:srgbClr val="FFFF00"/>
                </a:solidFill>
              </a:rPr>
              <a:t>Culturing </a:t>
            </a:r>
            <a:r>
              <a:rPr lang="en-US" sz="3600" dirty="0" err="1">
                <a:solidFill>
                  <a:srgbClr val="FFFF00"/>
                </a:solidFill>
              </a:rPr>
              <a:t>chytrids</a:t>
            </a:r>
            <a:r>
              <a:rPr lang="en-US" sz="3600" dirty="0">
                <a:solidFill>
                  <a:srgbClr val="FFFF00"/>
                </a:solidFill>
              </a:rPr>
              <a:t> on </a:t>
            </a:r>
            <a:r>
              <a:rPr lang="en-US" sz="3600" i="1" dirty="0">
                <a:solidFill>
                  <a:srgbClr val="FFFF00"/>
                </a:solidFill>
              </a:rPr>
              <a:t>Planktothrix </a:t>
            </a:r>
            <a:r>
              <a:rPr lang="en-US" sz="3600" i="1" dirty="0" err="1">
                <a:solidFill>
                  <a:srgbClr val="FFFF00"/>
                </a:solidFill>
              </a:rPr>
              <a:t>agardhii</a:t>
            </a:r>
            <a:endParaRPr lang="en-US" sz="3600" i="1" dirty="0">
              <a:solidFill>
                <a:srgbClr val="FFFF00"/>
              </a:solidFill>
            </a:endParaRPr>
          </a:p>
        </p:txBody>
      </p:sp>
      <p:pic>
        <p:nvPicPr>
          <p:cNvPr id="45058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1365250"/>
            <a:ext cx="4121150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322388"/>
            <a:ext cx="4887912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3208338"/>
            <a:ext cx="3871913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4995863"/>
            <a:ext cx="4119563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11925" y="1552575"/>
            <a:ext cx="275113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ＭＳ Ｐゴシック" charset="-128"/>
                <a:cs typeface="+mn-cs"/>
              </a:rPr>
              <a:t>Sporangia seen only on filament termini</a:t>
            </a:r>
          </a:p>
        </p:txBody>
      </p:sp>
    </p:spTree>
    <p:extLst>
      <p:ext uri="{BB962C8B-B14F-4D97-AF65-F5344CB8AC3E}">
        <p14:creationId xmlns:p14="http://schemas.microsoft.com/office/powerpoint/2010/main" val="2429154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03E3F-E692-714C-999F-2025F6E5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456B9A-2866-D349-81DF-F348418C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Management of sediments to improve water clarity and discharge of nutrients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Biohabitats</a:t>
            </a:r>
            <a:r>
              <a:rPr lang="en-US" dirty="0">
                <a:solidFill>
                  <a:srgbClr val="FFFF00"/>
                </a:solidFill>
              </a:rPr>
              <a:t>/Baird: Sandusky Bay Initiative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Goal: to </a:t>
            </a:r>
            <a:r>
              <a:rPr lang="en-US" dirty="0" err="1">
                <a:solidFill>
                  <a:srgbClr val="FFFF00"/>
                </a:solidFill>
              </a:rPr>
              <a:t>photoinhibit</a:t>
            </a:r>
            <a:r>
              <a:rPr lang="en-US" dirty="0">
                <a:solidFill>
                  <a:srgbClr val="FFFF00"/>
                </a:solidFill>
              </a:rPr>
              <a:t> the bloom, establish SAV</a:t>
            </a:r>
          </a:p>
          <a:p>
            <a:r>
              <a:rPr lang="en-US" dirty="0">
                <a:solidFill>
                  <a:srgbClr val="FFFF00"/>
                </a:solidFill>
              </a:rPr>
              <a:t>Extensive deployment of sensors to yield a ‘smart lake’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Goal: to assess effectiveness of restoration efforts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Determine </a:t>
            </a:r>
            <a:r>
              <a:rPr lang="en-US" dirty="0">
                <a:solidFill>
                  <a:srgbClr val="FFFF00"/>
                </a:solidFill>
              </a:rPr>
              <a:t>nutrient loads through sediment resuspension (if any)</a:t>
            </a:r>
          </a:p>
          <a:p>
            <a:r>
              <a:rPr lang="en-US" dirty="0">
                <a:solidFill>
                  <a:srgbClr val="FFFF00"/>
                </a:solidFill>
              </a:rPr>
              <a:t>Assess </a:t>
            </a:r>
            <a:r>
              <a:rPr lang="en-US" i="1" dirty="0" err="1">
                <a:solidFill>
                  <a:srgbClr val="FFFF00"/>
                </a:solidFill>
              </a:rPr>
              <a:t>Planktothrix</a:t>
            </a:r>
            <a:r>
              <a:rPr lang="en-US" dirty="0">
                <a:solidFill>
                  <a:srgbClr val="FFFF00"/>
                </a:solidFill>
              </a:rPr>
              <a:t> losses through pathogenesis and grazing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Identify conditions favoring </a:t>
            </a:r>
            <a:r>
              <a:rPr lang="en-US" i="1" dirty="0" err="1">
                <a:solidFill>
                  <a:srgbClr val="FFFF00"/>
                </a:solidFill>
              </a:rPr>
              <a:t>Planktothrix</a:t>
            </a:r>
            <a:r>
              <a:rPr lang="en-US" dirty="0">
                <a:solidFill>
                  <a:srgbClr val="FFFF00"/>
                </a:solidFill>
              </a:rPr>
              <a:t> bloom decline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6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Viral update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Viruses (phages) that attack cyanobacteria and kill the bloom biomass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44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Arial" charset="0"/>
              </a:rPr>
              <a:t>Genomics of the 2014 Toledo Bloom</a:t>
            </a:r>
          </a:p>
        </p:txBody>
      </p:sp>
      <p:pic>
        <p:nvPicPr>
          <p:cNvPr id="5427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7200"/>
            <a:ext cx="91440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30300" y="5486400"/>
            <a:ext cx="71882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FF00"/>
                </a:solidFill>
                <a:latin typeface="+mn-lt"/>
              </a:rPr>
              <a:t>Study examined the microbial community present in the Toledo event, and all the genes active in the community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38600" y="6424613"/>
            <a:ext cx="5003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FF00"/>
                </a:solidFill>
                <a:latin typeface="+mj-lt"/>
                <a:ea typeface="ＭＳ Ｐゴシック" charset="-128"/>
                <a:cs typeface="+mn-cs"/>
              </a:rPr>
              <a:t>Steffen et al. 2017. Environ. Sci. Technol. 51: 6745-6755 </a:t>
            </a:r>
          </a:p>
        </p:txBody>
      </p:sp>
    </p:spTree>
    <p:extLst>
      <p:ext uri="{BB962C8B-B14F-4D97-AF65-F5344CB8AC3E}">
        <p14:creationId xmlns:p14="http://schemas.microsoft.com/office/powerpoint/2010/main" val="242293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Arial" charset="0"/>
              </a:rPr>
              <a:t>Study approach</a:t>
            </a:r>
          </a:p>
        </p:txBody>
      </p:sp>
      <p:sp>
        <p:nvSpPr>
          <p:cNvPr id="55298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  <a:latin typeface="Arial" charset="0"/>
              </a:rPr>
              <a:t>Sampled western Lake Erie the last day of the water shutdown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Arial" charset="0"/>
              </a:rPr>
              <a:t>High toxicity of the bloom was a surprise</a:t>
            </a:r>
            <a:r>
              <a:rPr lang="is-IS" dirty="0">
                <a:solidFill>
                  <a:srgbClr val="FFFF00"/>
                </a:solidFill>
                <a:latin typeface="Arial" charset="0"/>
              </a:rPr>
              <a:t>…why?</a:t>
            </a:r>
            <a:endParaRPr lang="en-US" dirty="0">
              <a:solidFill>
                <a:srgbClr val="FFFF00"/>
              </a:solidFill>
              <a:latin typeface="Arial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Arial" charset="0"/>
              </a:rPr>
              <a:t>Isolated DNA and RNA from bloom biomass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Arial" charset="0"/>
              </a:rPr>
              <a:t>Sequenced it all, did all the bioinformatics</a:t>
            </a:r>
          </a:p>
          <a:p>
            <a:r>
              <a:rPr lang="en-US" dirty="0">
                <a:solidFill>
                  <a:srgbClr val="FFFF00"/>
                </a:solidFill>
                <a:latin typeface="Arial" charset="0"/>
              </a:rPr>
              <a:t>RNAs from viruses that kill </a:t>
            </a:r>
            <a:r>
              <a:rPr lang="en-US" i="1" dirty="0" err="1">
                <a:solidFill>
                  <a:srgbClr val="FFFF00"/>
                </a:solidFill>
                <a:latin typeface="Arial" charset="0"/>
              </a:rPr>
              <a:t>Microcystis</a:t>
            </a:r>
            <a:r>
              <a:rPr lang="en-US" dirty="0">
                <a:solidFill>
                  <a:srgbClr val="FFFF00"/>
                </a:solidFill>
                <a:latin typeface="Arial" charset="0"/>
              </a:rPr>
              <a:t> were among the most abundant</a:t>
            </a:r>
          </a:p>
        </p:txBody>
      </p:sp>
    </p:spTree>
    <p:extLst>
      <p:ext uri="{BB962C8B-B14F-4D97-AF65-F5344CB8AC3E}">
        <p14:creationId xmlns:p14="http://schemas.microsoft.com/office/powerpoint/2010/main" val="219796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Arial" charset="0"/>
              </a:rPr>
              <a:t>Results</a:t>
            </a:r>
          </a:p>
        </p:txBody>
      </p:sp>
      <p:pic>
        <p:nvPicPr>
          <p:cNvPr id="5632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8000"/>
            <a:ext cx="9144000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51000" y="5816600"/>
            <a:ext cx="57531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FF00"/>
                </a:solidFill>
                <a:latin typeface="+mn-lt"/>
              </a:rPr>
              <a:t>Gene for the major tail sheath protein of the </a:t>
            </a:r>
            <a:r>
              <a:rPr lang="en-US" i="1" dirty="0" err="1">
                <a:solidFill>
                  <a:srgbClr val="FFFF00"/>
                </a:solidFill>
                <a:latin typeface="+mn-lt"/>
              </a:rPr>
              <a:t>Microcystis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virus is highly expressed at the time of the Toledo water crisis</a:t>
            </a:r>
          </a:p>
        </p:txBody>
      </p:sp>
    </p:spTree>
    <p:extLst>
      <p:ext uri="{BB962C8B-B14F-4D97-AF65-F5344CB8AC3E}">
        <p14:creationId xmlns:p14="http://schemas.microsoft.com/office/powerpoint/2010/main" val="159629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417638"/>
            <a:ext cx="4635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Arial" charset="0"/>
              </a:rPr>
              <a:t>Release of toxin by viral </a:t>
            </a:r>
            <a:r>
              <a:rPr lang="en-US" dirty="0" err="1">
                <a:solidFill>
                  <a:srgbClr val="FFFF00"/>
                </a:solidFill>
                <a:latin typeface="Arial" charset="0"/>
              </a:rPr>
              <a:t>lysis</a:t>
            </a:r>
            <a:endParaRPr lang="en-US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75100" y="2159000"/>
            <a:ext cx="1587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C00000"/>
                </a:solidFill>
                <a:latin typeface="Arial" charset="0"/>
              </a:rPr>
              <a:t>Toxin retained inside</a:t>
            </a:r>
          </a:p>
          <a:p>
            <a:r>
              <a:rPr lang="en-US" sz="1200">
                <a:solidFill>
                  <a:srgbClr val="C00000"/>
                </a:solidFill>
                <a:latin typeface="Arial" charset="0"/>
              </a:rPr>
              <a:t>cells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949700" y="5181600"/>
            <a:ext cx="1612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C00000"/>
                </a:solidFill>
                <a:latin typeface="Arial" charset="0"/>
              </a:rPr>
              <a:t>Toxin released as cells rupture – harder to eliminate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651500" y="3543300"/>
            <a:ext cx="3352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FF00"/>
                </a:solidFill>
                <a:latin typeface="Arial" charset="0"/>
              </a:rPr>
              <a:t>Dissolved toxin requires additional chemical treatment of water</a:t>
            </a:r>
          </a:p>
          <a:p>
            <a:endParaRPr lang="en-US" sz="1800" dirty="0">
              <a:solidFill>
                <a:srgbClr val="FFFF00"/>
              </a:solidFill>
              <a:latin typeface="Arial" charset="0"/>
            </a:endParaRPr>
          </a:p>
          <a:p>
            <a:endParaRPr lang="en-US" sz="1800" dirty="0">
              <a:solidFill>
                <a:srgbClr val="FFFF00"/>
              </a:solidFill>
              <a:latin typeface="Arial" charset="0"/>
            </a:endParaRPr>
          </a:p>
          <a:p>
            <a:r>
              <a:rPr lang="en-US" sz="1800" dirty="0">
                <a:solidFill>
                  <a:srgbClr val="FFFF00"/>
                </a:solidFill>
                <a:latin typeface="Arial" charset="0"/>
              </a:rPr>
              <a:t>We are developing a PCR-based method for WTPs to detect viruses in raw water</a:t>
            </a:r>
          </a:p>
        </p:txBody>
      </p:sp>
      <p:sp>
        <p:nvSpPr>
          <p:cNvPr id="57350" name="TextBox 9"/>
          <p:cNvSpPr txBox="1">
            <a:spLocks noChangeArrowheads="1"/>
          </p:cNvSpPr>
          <p:nvPr/>
        </p:nvSpPr>
        <p:spPr bwMode="auto">
          <a:xfrm>
            <a:off x="2332038" y="2462213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MC</a:t>
            </a:r>
          </a:p>
        </p:txBody>
      </p:sp>
      <p:sp>
        <p:nvSpPr>
          <p:cNvPr id="57351" name="Rectangle 10"/>
          <p:cNvSpPr>
            <a:spLocks noChangeArrowheads="1"/>
          </p:cNvSpPr>
          <p:nvPr/>
        </p:nvSpPr>
        <p:spPr bwMode="auto">
          <a:xfrm>
            <a:off x="2332038" y="3948113"/>
            <a:ext cx="544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MC</a:t>
            </a:r>
          </a:p>
        </p:txBody>
      </p:sp>
      <p:sp>
        <p:nvSpPr>
          <p:cNvPr id="57352" name="Rectangle 11"/>
          <p:cNvSpPr>
            <a:spLocks noChangeArrowheads="1"/>
          </p:cNvSpPr>
          <p:nvPr/>
        </p:nvSpPr>
        <p:spPr bwMode="auto">
          <a:xfrm>
            <a:off x="2217738" y="6254750"/>
            <a:ext cx="544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2881262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Viral counts, Toledo WTP Aug ‘19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7" y="1417638"/>
            <a:ext cx="7051706" cy="54403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77100" y="2120900"/>
            <a:ext cx="18669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High dissolved toxin suggests viral </a:t>
            </a:r>
            <a:r>
              <a:rPr lang="en-US" dirty="0" err="1" smtClean="0">
                <a:solidFill>
                  <a:srgbClr val="FFFF00"/>
                </a:solidFill>
              </a:rPr>
              <a:t>lysis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Viral counts are low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err="1" smtClean="0">
                <a:solidFill>
                  <a:srgbClr val="FFFF00"/>
                </a:solidFill>
              </a:rPr>
              <a:t>Lysis</a:t>
            </a:r>
            <a:r>
              <a:rPr lang="en-US" dirty="0" smtClean="0">
                <a:solidFill>
                  <a:srgbClr val="FFFF00"/>
                </a:solidFill>
              </a:rPr>
              <a:t> not due to this virus, could be another virus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6600" y="3975100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Bloom cells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006600" y="4686300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Viral counts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145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Sandusky Bay update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</TotalTime>
  <Words>952</Words>
  <Application>Microsoft Macintosh PowerPoint</Application>
  <PresentationFormat>On-screen Show (4:3)</PresentationFormat>
  <Paragraphs>157</Paragraphs>
  <Slides>29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Document</vt:lpstr>
      <vt:lpstr>Cyanovirus update Sandusky Bay update</vt:lpstr>
      <vt:lpstr>Acknowledgements</vt:lpstr>
      <vt:lpstr>Viral update</vt:lpstr>
      <vt:lpstr>Genomics of the 2014 Toledo Bloom</vt:lpstr>
      <vt:lpstr>Study approach</vt:lpstr>
      <vt:lpstr>Results</vt:lpstr>
      <vt:lpstr>Release of toxin by viral lysis</vt:lpstr>
      <vt:lpstr>Viral counts, Toledo WTP Aug ‘19</vt:lpstr>
      <vt:lpstr>Sandusky Bay update</vt:lpstr>
      <vt:lpstr>Lake Erie – partitioning of two blooms</vt:lpstr>
      <vt:lpstr> Lake Erie maximum bloom images – Sandusky bloom present every year</vt:lpstr>
      <vt:lpstr>Questions</vt:lpstr>
      <vt:lpstr>Monitoring sites</vt:lpstr>
      <vt:lpstr>Why is Planktothrix successful in SB?</vt:lpstr>
      <vt:lpstr>Real time nutrient data, 2019 (Edison Bridge)</vt:lpstr>
      <vt:lpstr>Nutrient load sources (Tetra Tech/Biohabitats)</vt:lpstr>
      <vt:lpstr>Denitrification contributes to N losses</vt:lpstr>
      <vt:lpstr>PowerPoint Presentation</vt:lpstr>
      <vt:lpstr>PowerPoint Presentation</vt:lpstr>
      <vt:lpstr>Physical measurements 2017 (flow, turbidity, discharge)</vt:lpstr>
      <vt:lpstr>PowerPoint Presentation</vt:lpstr>
      <vt:lpstr>October wind speeds, Lorain</vt:lpstr>
      <vt:lpstr>So wind leads to high velocities and sediment resuspension</vt:lpstr>
      <vt:lpstr>Bloom characteristics</vt:lpstr>
      <vt:lpstr>Responses of Planktothrix to irradiance</vt:lpstr>
      <vt:lpstr>Summary of completed work</vt:lpstr>
      <vt:lpstr>Current work</vt:lpstr>
      <vt:lpstr>PowerPoint Presentation</vt:lpstr>
      <vt:lpstr>Future</vt:lpstr>
    </vt:vector>
  </TitlesOfParts>
  <Company>Bowling Green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lab – Sandusky Bay data</dc:title>
  <dc:creator>Information Technology Services</dc:creator>
  <cp:lastModifiedBy>Information Technology Services</cp:lastModifiedBy>
  <cp:revision>257</cp:revision>
  <dcterms:created xsi:type="dcterms:W3CDTF">2015-08-20T20:53:16Z</dcterms:created>
  <dcterms:modified xsi:type="dcterms:W3CDTF">2019-08-24T20:26:55Z</dcterms:modified>
</cp:coreProperties>
</file>